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17"/>
  </p:notesMasterIdLst>
  <p:handoutMasterIdLst>
    <p:handoutMasterId r:id="rId18"/>
  </p:handoutMasterIdLst>
  <p:sldIdLst>
    <p:sldId id="371" r:id="rId2"/>
    <p:sldId id="610" r:id="rId3"/>
    <p:sldId id="623" r:id="rId4"/>
    <p:sldId id="694" r:id="rId5"/>
    <p:sldId id="717" r:id="rId6"/>
    <p:sldId id="700" r:id="rId7"/>
    <p:sldId id="701" r:id="rId8"/>
    <p:sldId id="702" r:id="rId9"/>
    <p:sldId id="703" r:id="rId10"/>
    <p:sldId id="704" r:id="rId11"/>
    <p:sldId id="696" r:id="rId12"/>
    <p:sldId id="714" r:id="rId13"/>
    <p:sldId id="715" r:id="rId14"/>
    <p:sldId id="706" r:id="rId15"/>
    <p:sldId id="707" r:id="rId1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52" userDrawn="1">
          <p15:clr>
            <a:srgbClr val="A4A3A4"/>
          </p15:clr>
        </p15:guide>
        <p15:guide id="2" pos="3990" userDrawn="1">
          <p15:clr>
            <a:srgbClr val="A4A3A4"/>
          </p15:clr>
        </p15:guide>
        <p15:guide id="3" pos="3688" userDrawn="1">
          <p15:clr>
            <a:srgbClr val="A4A3A4"/>
          </p15:clr>
        </p15:guide>
        <p15:guide id="4" pos="7226" userDrawn="1">
          <p15:clr>
            <a:srgbClr val="A4A3A4"/>
          </p15:clr>
        </p15:guide>
        <p15:guide id="5" orient="horz" pos="37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4C4A"/>
    <a:srgbClr val="F9514C"/>
    <a:srgbClr val="FF00FF"/>
    <a:srgbClr val="A90796"/>
    <a:srgbClr val="0786F9"/>
    <a:srgbClr val="F6F494"/>
    <a:srgbClr val="FBFBD9"/>
    <a:srgbClr val="0D83EE"/>
    <a:srgbClr val="0000FF"/>
    <a:srgbClr val="FF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782" autoAdjust="0"/>
    <p:restoredTop sz="96395" autoAdjust="0"/>
  </p:normalViewPr>
  <p:slideViewPr>
    <p:cSldViewPr snapToGrid="0">
      <p:cViewPr varScale="1">
        <p:scale>
          <a:sx n="60" d="100"/>
          <a:sy n="60" d="100"/>
        </p:scale>
        <p:origin x="90" y="192"/>
      </p:cViewPr>
      <p:guideLst>
        <p:guide pos="452"/>
        <p:guide pos="3990"/>
        <p:guide pos="3688"/>
        <p:guide pos="7226"/>
        <p:guide orient="horz" pos="3770"/>
      </p:guideLst>
    </p:cSldViewPr>
  </p:slideViewPr>
  <p:outlineViewPr>
    <p:cViewPr>
      <p:scale>
        <a:sx n="33" d="100"/>
        <a:sy n="33" d="100"/>
      </p:scale>
      <p:origin x="0" y="-854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30918"/>
    </p:cViewPr>
  </p:sorterViewPr>
  <p:notesViewPr>
    <p:cSldViewPr snapToGrid="0">
      <p:cViewPr varScale="1">
        <p:scale>
          <a:sx n="111" d="100"/>
          <a:sy n="111" d="100"/>
        </p:scale>
        <p:origin x="79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5E016-44E7-45CF-BB11-340BCEF4F8E5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82275-E4EA-411E-B082-AED28A3CAF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965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7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l">
              <a:defRPr sz="1300">
                <a:latin typeface="Segoe UI" panose="020B05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7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r">
              <a:defRPr sz="1300">
                <a:latin typeface="Segoe UI" panose="020B0502040204020203" pitchFamily="34" charset="0"/>
              </a:defRPr>
            </a:lvl1pPr>
          </a:lstStyle>
          <a:p>
            <a:fld id="{3727338D-78BA-4139-8590-7402DA196ED2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4" tIns="47777" rIns="95554" bIns="47777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4" tIns="47777" rIns="95554" bIns="47777" rtlCol="0"/>
          <a:lstStyle/>
          <a:p>
            <a:pPr lvl="0"/>
            <a:r>
              <a:rPr lang="fr-FR" dirty="0"/>
              <a:t>Edit Master text styles</a:t>
            </a:r>
          </a:p>
          <a:p>
            <a:pPr lvl="1"/>
            <a:r>
              <a:rPr lang="fr-FR" dirty="0"/>
              <a:t>Second level</a:t>
            </a:r>
          </a:p>
          <a:p>
            <a:pPr lvl="2"/>
            <a:r>
              <a:rPr lang="fr-FR" dirty="0"/>
              <a:t>Third level</a:t>
            </a:r>
          </a:p>
          <a:p>
            <a:pPr lvl="3"/>
            <a:r>
              <a:rPr lang="fr-FR" dirty="0"/>
              <a:t>Fourth level</a:t>
            </a:r>
          </a:p>
          <a:p>
            <a:pPr lvl="4"/>
            <a:r>
              <a:rPr lang="fr-FR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l">
              <a:defRPr sz="1300">
                <a:latin typeface="Segoe UI" panose="020B05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4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r">
              <a:defRPr sz="1300">
                <a:latin typeface="Segoe UI" panose="020B0502040204020203" pitchFamily="34" charset="0"/>
              </a:defRPr>
            </a:lvl1pPr>
          </a:lstStyle>
          <a:p>
            <a:fld id="{A4371B15-78C6-4559-9FAD-D917DED118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05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6A976568-0A5B-4D3A-9E4A-82CD7EBAC217}"/>
              </a:ext>
            </a:extLst>
          </p:cNvPr>
          <p:cNvSpPr/>
          <p:nvPr/>
        </p:nvSpPr>
        <p:spPr>
          <a:xfrm>
            <a:off x="0" y="0"/>
            <a:ext cx="11102932" cy="3244031"/>
          </a:xfrm>
          <a:custGeom>
            <a:avLst/>
            <a:gdLst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12191999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2191999 w 12192000"/>
              <a:gd name="connsiteY6" fmla="*/ 6858000 h 6858000"/>
              <a:gd name="connsiteX7" fmla="*/ 0 w 12192000"/>
              <a:gd name="connsiteY7" fmla="*/ 0 h 6858000"/>
              <a:gd name="connsiteX8" fmla="*/ 11102932 w 12192000"/>
              <a:gd name="connsiteY8" fmla="*/ 0 h 6858000"/>
              <a:gd name="connsiteX9" fmla="*/ 1408898 w 12192000"/>
              <a:gd name="connsiteY9" fmla="*/ 3244031 h 6858000"/>
              <a:gd name="connsiteX10" fmla="*/ 0 w 12192000"/>
              <a:gd name="connsiteY10" fmla="*/ 1082446 h 6858000"/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0 w 12192000"/>
              <a:gd name="connsiteY3" fmla="*/ 1082446 h 6858000"/>
              <a:gd name="connsiteX4" fmla="*/ 1219199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12191999 w 12192000"/>
              <a:gd name="connsiteY7" fmla="*/ 0 h 6858000"/>
              <a:gd name="connsiteX8" fmla="*/ 0 w 12192000"/>
              <a:gd name="connsiteY8" fmla="*/ 0 h 6858000"/>
              <a:gd name="connsiteX9" fmla="*/ 11102932 w 12192000"/>
              <a:gd name="connsiteY9" fmla="*/ 0 h 6858000"/>
              <a:gd name="connsiteX10" fmla="*/ 1408898 w 12192000"/>
              <a:gd name="connsiteY10" fmla="*/ 3244031 h 6858000"/>
              <a:gd name="connsiteX11" fmla="*/ 0 w 12192000"/>
              <a:gd name="connsiteY11" fmla="*/ 1082446 h 6858000"/>
              <a:gd name="connsiteX12" fmla="*/ 0 w 12192000"/>
              <a:gd name="connsiteY12" fmla="*/ 0 h 6858000"/>
              <a:gd name="connsiteX0" fmla="*/ 0 w 12192000"/>
              <a:gd name="connsiteY0" fmla="*/ 1082446 h 3244031"/>
              <a:gd name="connsiteX1" fmla="*/ 640 w 12192000"/>
              <a:gd name="connsiteY1" fmla="*/ 2229419 h 3244031"/>
              <a:gd name="connsiteX2" fmla="*/ 0 w 12192000"/>
              <a:gd name="connsiteY2" fmla="*/ 2228957 h 3244031"/>
              <a:gd name="connsiteX3" fmla="*/ 0 w 12192000"/>
              <a:gd name="connsiteY3" fmla="*/ 1082446 h 3244031"/>
              <a:gd name="connsiteX4" fmla="*/ 12191999 w 12192000"/>
              <a:gd name="connsiteY4" fmla="*/ 0 h 3244031"/>
              <a:gd name="connsiteX5" fmla="*/ 12192000 w 12192000"/>
              <a:gd name="connsiteY5" fmla="*/ 0 h 3244031"/>
              <a:gd name="connsiteX6" fmla="*/ 12191999 w 12192000"/>
              <a:gd name="connsiteY6" fmla="*/ 0 h 3244031"/>
              <a:gd name="connsiteX7" fmla="*/ 0 w 12192000"/>
              <a:gd name="connsiteY7" fmla="*/ 0 h 3244031"/>
              <a:gd name="connsiteX8" fmla="*/ 11102932 w 12192000"/>
              <a:gd name="connsiteY8" fmla="*/ 0 h 3244031"/>
              <a:gd name="connsiteX9" fmla="*/ 1408898 w 12192000"/>
              <a:gd name="connsiteY9" fmla="*/ 3244031 h 3244031"/>
              <a:gd name="connsiteX10" fmla="*/ 0 w 12192000"/>
              <a:gd name="connsiteY10" fmla="*/ 1082446 h 3244031"/>
              <a:gd name="connsiteX11" fmla="*/ 0 w 12192000"/>
              <a:gd name="connsiteY11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2228957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  <a:gd name="connsiteX5" fmla="*/ 11102932 w 11102932"/>
              <a:gd name="connsiteY5" fmla="*/ 0 h 3244031"/>
              <a:gd name="connsiteX6" fmla="*/ 1408898 w 11102932"/>
              <a:gd name="connsiteY6" fmla="*/ 3244031 h 3244031"/>
              <a:gd name="connsiteX7" fmla="*/ 0 w 11102932"/>
              <a:gd name="connsiteY7" fmla="*/ 1082446 h 3244031"/>
              <a:gd name="connsiteX8" fmla="*/ 0 w 11102932"/>
              <a:gd name="connsiteY8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1082446 h 3244031"/>
              <a:gd name="connsiteX3" fmla="*/ 0 w 11102932"/>
              <a:gd name="connsiteY3" fmla="*/ 0 h 3244031"/>
              <a:gd name="connsiteX4" fmla="*/ 11102932 w 11102932"/>
              <a:gd name="connsiteY4" fmla="*/ 0 h 3244031"/>
              <a:gd name="connsiteX5" fmla="*/ 1408898 w 11102932"/>
              <a:gd name="connsiteY5" fmla="*/ 3244031 h 3244031"/>
              <a:gd name="connsiteX6" fmla="*/ 0 w 11102932"/>
              <a:gd name="connsiteY6" fmla="*/ 1082446 h 3244031"/>
              <a:gd name="connsiteX7" fmla="*/ 0 w 11102932"/>
              <a:gd name="connsiteY7" fmla="*/ 0 h 3244031"/>
              <a:gd name="connsiteX0" fmla="*/ 0 w 11102932"/>
              <a:gd name="connsiteY0" fmla="*/ 0 h 3244031"/>
              <a:gd name="connsiteX1" fmla="*/ 11102932 w 11102932"/>
              <a:gd name="connsiteY1" fmla="*/ 0 h 3244031"/>
              <a:gd name="connsiteX2" fmla="*/ 1408898 w 11102932"/>
              <a:gd name="connsiteY2" fmla="*/ 3244031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2932" h="3244031">
                <a:moveTo>
                  <a:pt x="0" y="0"/>
                </a:moveTo>
                <a:lnTo>
                  <a:pt x="11102932" y="0"/>
                </a:lnTo>
                <a:lnTo>
                  <a:pt x="1408898" y="3244031"/>
                </a:lnTo>
                <a:lnTo>
                  <a:pt x="0" y="1082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1224" y="3491487"/>
            <a:ext cx="7340557" cy="3077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01A30E-A3AC-484B-A976-2905FCB5D8A5}"/>
              </a:ext>
            </a:extLst>
          </p:cNvPr>
          <p:cNvGrpSpPr/>
          <p:nvPr/>
        </p:nvGrpSpPr>
        <p:grpSpPr>
          <a:xfrm>
            <a:off x="717550" y="512809"/>
            <a:ext cx="2084803" cy="778961"/>
            <a:chOff x="717550" y="512809"/>
            <a:chExt cx="2084803" cy="778961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" y="51280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745" y="714582"/>
              <a:ext cx="315371" cy="37081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900" y="714582"/>
              <a:ext cx="313748" cy="500645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2602" y="590165"/>
              <a:ext cx="42735" cy="484957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816" y="714582"/>
              <a:ext cx="284537" cy="37081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760BE899-966C-4EBB-AE02-B7D8AA6C7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225" y="2451200"/>
            <a:ext cx="7340557" cy="784830"/>
          </a:xfrm>
        </p:spPr>
        <p:txBody>
          <a:bodyPr anchor="b"/>
          <a:lstStyle>
            <a:lvl1pPr>
              <a:lnSpc>
                <a:spcPct val="85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3F4171D-24AD-477A-ADF6-5B102219287A}"/>
              </a:ext>
            </a:extLst>
          </p:cNvPr>
          <p:cNvSpPr/>
          <p:nvPr/>
        </p:nvSpPr>
        <p:spPr>
          <a:xfrm>
            <a:off x="640" y="2229420"/>
            <a:ext cx="3761735" cy="4628581"/>
          </a:xfrm>
          <a:custGeom>
            <a:avLst/>
            <a:gdLst>
              <a:gd name="connsiteX0" fmla="*/ 0 w 3761735"/>
              <a:gd name="connsiteY0" fmla="*/ 0 h 4628581"/>
              <a:gd name="connsiteX1" fmla="*/ 1404763 w 3761735"/>
              <a:gd name="connsiteY1" fmla="*/ 1015781 h 4628581"/>
              <a:gd name="connsiteX2" fmla="*/ 1408258 w 3761735"/>
              <a:gd name="connsiteY2" fmla="*/ 1014612 h 4628581"/>
              <a:gd name="connsiteX3" fmla="*/ 3761735 w 3761735"/>
              <a:gd name="connsiteY3" fmla="*/ 4625408 h 4628581"/>
              <a:gd name="connsiteX4" fmla="*/ 2579 w 3761735"/>
              <a:gd name="connsiteY4" fmla="*/ 4628581 h 46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735" h="4628581">
                <a:moveTo>
                  <a:pt x="0" y="0"/>
                </a:moveTo>
                <a:lnTo>
                  <a:pt x="1404763" y="1015781"/>
                </a:lnTo>
                <a:lnTo>
                  <a:pt x="1408258" y="1014612"/>
                </a:lnTo>
                <a:lnTo>
                  <a:pt x="3761735" y="4625408"/>
                </a:lnTo>
                <a:lnTo>
                  <a:pt x="2579" y="4628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2F928D7E-F57F-4647-8FAB-22F317E22D05}"/>
              </a:ext>
            </a:extLst>
          </p:cNvPr>
          <p:cNvSpPr/>
          <p:nvPr/>
        </p:nvSpPr>
        <p:spPr>
          <a:xfrm>
            <a:off x="0" y="1082445"/>
            <a:ext cx="1408898" cy="2162754"/>
          </a:xfrm>
          <a:custGeom>
            <a:avLst/>
            <a:gdLst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1082446 h 6858000"/>
              <a:gd name="connsiteX5" fmla="*/ 1408898 w 12191999"/>
              <a:gd name="connsiteY5" fmla="*/ 3244031 h 6858000"/>
              <a:gd name="connsiteX6" fmla="*/ 1405403 w 12191999"/>
              <a:gd name="connsiteY6" fmla="*/ 3245200 h 6858000"/>
              <a:gd name="connsiteX7" fmla="*/ 640 w 12191999"/>
              <a:gd name="connsiteY7" fmla="*/ 2229419 h 6858000"/>
              <a:gd name="connsiteX8" fmla="*/ 11102932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3219 w 12191999"/>
              <a:gd name="connsiteY11" fmla="*/ 685800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219 w 12191999"/>
              <a:gd name="connsiteY12" fmla="*/ 6858000 h 6858000"/>
              <a:gd name="connsiteX13" fmla="*/ 3762375 w 12191999"/>
              <a:gd name="connsiteY13" fmla="*/ 6854827 h 6858000"/>
              <a:gd name="connsiteX14" fmla="*/ 1408898 w 12191999"/>
              <a:gd name="connsiteY14" fmla="*/ 3244031 h 6858000"/>
              <a:gd name="connsiteX15" fmla="*/ 11102932 w 12191999"/>
              <a:gd name="connsiteY15" fmla="*/ 0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14" fmla="*/ 11102932 w 12191999"/>
              <a:gd name="connsiteY14" fmla="*/ 0 h 6858000"/>
              <a:gd name="connsiteX0" fmla="*/ 0 w 11102932"/>
              <a:gd name="connsiteY0" fmla="*/ 2228957 h 6858000"/>
              <a:gd name="connsiteX1" fmla="*/ 640 w 11102932"/>
              <a:gd name="connsiteY1" fmla="*/ 2229419 h 6858000"/>
              <a:gd name="connsiteX2" fmla="*/ 3219 w 11102932"/>
              <a:gd name="connsiteY2" fmla="*/ 6858000 h 6858000"/>
              <a:gd name="connsiteX3" fmla="*/ 0 w 11102932"/>
              <a:gd name="connsiteY3" fmla="*/ 6858000 h 6858000"/>
              <a:gd name="connsiteX4" fmla="*/ 0 w 11102932"/>
              <a:gd name="connsiteY4" fmla="*/ 2228957 h 6858000"/>
              <a:gd name="connsiteX5" fmla="*/ 0 w 11102932"/>
              <a:gd name="connsiteY5" fmla="*/ 1082446 h 6858000"/>
              <a:gd name="connsiteX6" fmla="*/ 1408898 w 11102932"/>
              <a:gd name="connsiteY6" fmla="*/ 3244031 h 6858000"/>
              <a:gd name="connsiteX7" fmla="*/ 1405403 w 11102932"/>
              <a:gd name="connsiteY7" fmla="*/ 3245200 h 6858000"/>
              <a:gd name="connsiteX8" fmla="*/ 640 w 11102932"/>
              <a:gd name="connsiteY8" fmla="*/ 2229419 h 6858000"/>
              <a:gd name="connsiteX9" fmla="*/ 0 w 11102932"/>
              <a:gd name="connsiteY9" fmla="*/ 1082446 h 6858000"/>
              <a:gd name="connsiteX10" fmla="*/ 11102932 w 11102932"/>
              <a:gd name="connsiteY10" fmla="*/ 0 h 6858000"/>
              <a:gd name="connsiteX11" fmla="*/ 3762375 w 11102932"/>
              <a:gd name="connsiteY11" fmla="*/ 6854827 h 6858000"/>
              <a:gd name="connsiteX12" fmla="*/ 1408898 w 11102932"/>
              <a:gd name="connsiteY12" fmla="*/ 3244031 h 6858000"/>
              <a:gd name="connsiteX13" fmla="*/ 11102932 w 11102932"/>
              <a:gd name="connsiteY13" fmla="*/ 0 h 6858000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5775554 h 5775554"/>
              <a:gd name="connsiteX4" fmla="*/ 0 w 3762375"/>
              <a:gd name="connsiteY4" fmla="*/ 1146511 h 5775554"/>
              <a:gd name="connsiteX5" fmla="*/ 0 w 3762375"/>
              <a:gd name="connsiteY5" fmla="*/ 0 h 5775554"/>
              <a:gd name="connsiteX6" fmla="*/ 1408898 w 3762375"/>
              <a:gd name="connsiteY6" fmla="*/ 2161585 h 5775554"/>
              <a:gd name="connsiteX7" fmla="*/ 1405403 w 3762375"/>
              <a:gd name="connsiteY7" fmla="*/ 2162754 h 5775554"/>
              <a:gd name="connsiteX8" fmla="*/ 640 w 3762375"/>
              <a:gd name="connsiteY8" fmla="*/ 1146973 h 5775554"/>
              <a:gd name="connsiteX9" fmla="*/ 0 w 3762375"/>
              <a:gd name="connsiteY9" fmla="*/ 0 h 5775554"/>
              <a:gd name="connsiteX10" fmla="*/ 1408898 w 3762375"/>
              <a:gd name="connsiteY10" fmla="*/ 2161585 h 5775554"/>
              <a:gd name="connsiteX11" fmla="*/ 3762375 w 3762375"/>
              <a:gd name="connsiteY11" fmla="*/ 5772381 h 5775554"/>
              <a:gd name="connsiteX12" fmla="*/ 1408898 w 3762375"/>
              <a:gd name="connsiteY12" fmla="*/ 2161585 h 5775554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1146511 h 5775554"/>
              <a:gd name="connsiteX4" fmla="*/ 0 w 3762375"/>
              <a:gd name="connsiteY4" fmla="*/ 0 h 5775554"/>
              <a:gd name="connsiteX5" fmla="*/ 1408898 w 3762375"/>
              <a:gd name="connsiteY5" fmla="*/ 2161585 h 5775554"/>
              <a:gd name="connsiteX6" fmla="*/ 1405403 w 3762375"/>
              <a:gd name="connsiteY6" fmla="*/ 2162754 h 5775554"/>
              <a:gd name="connsiteX7" fmla="*/ 640 w 3762375"/>
              <a:gd name="connsiteY7" fmla="*/ 1146973 h 5775554"/>
              <a:gd name="connsiteX8" fmla="*/ 0 w 3762375"/>
              <a:gd name="connsiteY8" fmla="*/ 0 h 5775554"/>
              <a:gd name="connsiteX9" fmla="*/ 1408898 w 3762375"/>
              <a:gd name="connsiteY9" fmla="*/ 2161585 h 5775554"/>
              <a:gd name="connsiteX10" fmla="*/ 3762375 w 3762375"/>
              <a:gd name="connsiteY10" fmla="*/ 5772381 h 5775554"/>
              <a:gd name="connsiteX11" fmla="*/ 1408898 w 3762375"/>
              <a:gd name="connsiteY11" fmla="*/ 2161585 h 5775554"/>
              <a:gd name="connsiteX0" fmla="*/ 0 w 3762375"/>
              <a:gd name="connsiteY0" fmla="*/ 1146511 h 5772381"/>
              <a:gd name="connsiteX1" fmla="*/ 640 w 3762375"/>
              <a:gd name="connsiteY1" fmla="*/ 1146973 h 5772381"/>
              <a:gd name="connsiteX2" fmla="*/ 0 w 3762375"/>
              <a:gd name="connsiteY2" fmla="*/ 1146511 h 5772381"/>
              <a:gd name="connsiteX3" fmla="*/ 0 w 3762375"/>
              <a:gd name="connsiteY3" fmla="*/ 0 h 5772381"/>
              <a:gd name="connsiteX4" fmla="*/ 1408898 w 3762375"/>
              <a:gd name="connsiteY4" fmla="*/ 2161585 h 5772381"/>
              <a:gd name="connsiteX5" fmla="*/ 1405403 w 3762375"/>
              <a:gd name="connsiteY5" fmla="*/ 2162754 h 5772381"/>
              <a:gd name="connsiteX6" fmla="*/ 640 w 3762375"/>
              <a:gd name="connsiteY6" fmla="*/ 1146973 h 5772381"/>
              <a:gd name="connsiteX7" fmla="*/ 0 w 3762375"/>
              <a:gd name="connsiteY7" fmla="*/ 0 h 5772381"/>
              <a:gd name="connsiteX8" fmla="*/ 1408898 w 3762375"/>
              <a:gd name="connsiteY8" fmla="*/ 2161585 h 5772381"/>
              <a:gd name="connsiteX9" fmla="*/ 3762375 w 3762375"/>
              <a:gd name="connsiteY9" fmla="*/ 5772381 h 5772381"/>
              <a:gd name="connsiteX10" fmla="*/ 1408898 w 3762375"/>
              <a:gd name="connsiteY10" fmla="*/ 2161585 h 5772381"/>
              <a:gd name="connsiteX0" fmla="*/ 0 w 1408898"/>
              <a:gd name="connsiteY0" fmla="*/ 1146511 h 2162754"/>
              <a:gd name="connsiteX1" fmla="*/ 640 w 1408898"/>
              <a:gd name="connsiteY1" fmla="*/ 1146973 h 2162754"/>
              <a:gd name="connsiteX2" fmla="*/ 0 w 1408898"/>
              <a:gd name="connsiteY2" fmla="*/ 1146511 h 2162754"/>
              <a:gd name="connsiteX3" fmla="*/ 0 w 1408898"/>
              <a:gd name="connsiteY3" fmla="*/ 0 h 2162754"/>
              <a:gd name="connsiteX4" fmla="*/ 1408898 w 1408898"/>
              <a:gd name="connsiteY4" fmla="*/ 2161585 h 2162754"/>
              <a:gd name="connsiteX5" fmla="*/ 1405403 w 1408898"/>
              <a:gd name="connsiteY5" fmla="*/ 2162754 h 2162754"/>
              <a:gd name="connsiteX6" fmla="*/ 640 w 1408898"/>
              <a:gd name="connsiteY6" fmla="*/ 1146973 h 2162754"/>
              <a:gd name="connsiteX7" fmla="*/ 0 w 1408898"/>
              <a:gd name="connsiteY7" fmla="*/ 0 h 216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8898" h="2162754">
                <a:moveTo>
                  <a:pt x="0" y="1146511"/>
                </a:moveTo>
                <a:lnTo>
                  <a:pt x="640" y="1146973"/>
                </a:lnTo>
                <a:lnTo>
                  <a:pt x="0" y="1146511"/>
                </a:lnTo>
                <a:close/>
                <a:moveTo>
                  <a:pt x="0" y="0"/>
                </a:moveTo>
                <a:lnTo>
                  <a:pt x="1408898" y="2161585"/>
                </a:lnTo>
                <a:lnTo>
                  <a:pt x="1405403" y="2162754"/>
                </a:lnTo>
                <a:lnTo>
                  <a:pt x="640" y="1146973"/>
                </a:lnTo>
                <a:cubicBezTo>
                  <a:pt x="427" y="764649"/>
                  <a:pt x="213" y="382324"/>
                  <a:pt x="0" y="0"/>
                </a:cubicBezTo>
                <a:close/>
              </a:path>
            </a:pathLst>
          </a:custGeom>
          <a:solidFill>
            <a:srgbClr val="33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6" name="Picture 4" descr="Afficher l'image d'origin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037" y="5622065"/>
            <a:ext cx="74113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Afficher l'image d'origin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373" y="5696678"/>
            <a:ext cx="882987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Afficher l'image d'origin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100" y="5742718"/>
            <a:ext cx="779387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75" y="5787168"/>
            <a:ext cx="729978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200" y="5739540"/>
            <a:ext cx="95630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4555" y="6357078"/>
            <a:ext cx="113162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2146" y="6363431"/>
            <a:ext cx="116669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5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6800" y="5828443"/>
            <a:ext cx="15587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098" y="6215793"/>
            <a:ext cx="822421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5685243-90A1-4857-A6BD-752B46D2D5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568654" y="6226771"/>
            <a:ext cx="1342217" cy="46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+ image obl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pour une image  39">
            <a:extLst>
              <a:ext uri="{FF2B5EF4-FFF2-40B4-BE49-F238E27FC236}">
                <a16:creationId xmlns:a16="http://schemas.microsoft.com/office/drawing/2014/main" id="{CD066F01-B9B2-44BB-AB95-A11DEA2A4A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48366" y="1"/>
            <a:ext cx="7343634" cy="6857999"/>
          </a:xfrm>
          <a:custGeom>
            <a:avLst/>
            <a:gdLst>
              <a:gd name="connsiteX0" fmla="*/ 4396417 w 7343634"/>
              <a:gd name="connsiteY0" fmla="*/ 0 h 6857999"/>
              <a:gd name="connsiteX1" fmla="*/ 7343634 w 7343634"/>
              <a:gd name="connsiteY1" fmla="*/ 0 h 6857999"/>
              <a:gd name="connsiteX2" fmla="*/ 7343634 w 7343634"/>
              <a:gd name="connsiteY2" fmla="*/ 6857999 h 6857999"/>
              <a:gd name="connsiteX3" fmla="*/ 0 w 734363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3634" h="6857999">
                <a:moveTo>
                  <a:pt x="4396417" y="0"/>
                </a:moveTo>
                <a:lnTo>
                  <a:pt x="7343634" y="0"/>
                </a:lnTo>
                <a:lnTo>
                  <a:pt x="734363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  <p:txBody>
          <a:bodyPr wrap="square" lIns="2880000" tIns="3780000">
            <a:noAutofit/>
          </a:bodyPr>
          <a:lstStyle>
            <a:lvl1pPr algn="l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 et mettez la en arrière-plan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6328500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/>
            </a:lvl2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 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328500" cy="392415"/>
          </a:xfrm>
        </p:spPr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795D6888-5D76-44DF-8EED-0CCC3D71DF47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A73040B4-B08C-440E-8422-2B8F665CC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2B60F9B9-154A-46D9-9EA6-0E519B32FD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21E30F2C-E796-42CD-8275-61EF4AA348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CDB2058F-F2FE-416C-849F-0286FFB98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1C473126-7E4E-4DCC-920B-5ACA234F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934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+ image carr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D6E9E7F5-8A07-4702-850A-DFBFAC5481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999" y="2000250"/>
            <a:ext cx="3960000" cy="3960000"/>
          </a:xfrm>
          <a:prstGeom prst="rect">
            <a:avLst/>
          </a:prstGeom>
        </p:spPr>
        <p:txBody>
          <a:bodyPr tIns="144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 et mettez la en arrière-plan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DAF5125-3EAE-4758-9CF0-1C73834A0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3818" y="2000250"/>
            <a:ext cx="6438182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/>
            </a:lvl2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 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09D50FE-D1C0-426F-AD38-4FEDE6B26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Section 01.</a:t>
            </a:r>
          </a:p>
        </p:txBody>
      </p:sp>
    </p:spTree>
    <p:extLst>
      <p:ext uri="{BB962C8B-B14F-4D97-AF65-F5344CB8AC3E}">
        <p14:creationId xmlns:p14="http://schemas.microsoft.com/office/powerpoint/2010/main" val="27520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9FF216-4828-4576-AE9E-57D92AD576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331621"/>
            <a:ext cx="9534027" cy="4533471"/>
          </a:xfrm>
          <a:custGeom>
            <a:avLst/>
            <a:gdLst>
              <a:gd name="connsiteX0" fmla="*/ 0 w 9534027"/>
              <a:gd name="connsiteY0" fmla="*/ 0 h 4547386"/>
              <a:gd name="connsiteX1" fmla="*/ 1364343 w 9534027"/>
              <a:gd name="connsiteY1" fmla="*/ 0 h 4547386"/>
              <a:gd name="connsiteX2" fmla="*/ 1364343 w 9534027"/>
              <a:gd name="connsiteY2" fmla="*/ 1 h 4547386"/>
              <a:gd name="connsiteX3" fmla="*/ 9534027 w 9534027"/>
              <a:gd name="connsiteY3" fmla="*/ 1 h 4547386"/>
              <a:gd name="connsiteX4" fmla="*/ 9530537 w 9534027"/>
              <a:gd name="connsiteY4" fmla="*/ 2525 h 4547386"/>
              <a:gd name="connsiteX5" fmla="*/ 9530520 w 9534027"/>
              <a:gd name="connsiteY5" fmla="*/ 2519 h 4547386"/>
              <a:gd name="connsiteX6" fmla="*/ 6616168 w 9534027"/>
              <a:gd name="connsiteY6" fmla="*/ 4547386 h 4547386"/>
              <a:gd name="connsiteX7" fmla="*/ 1364343 w 9534027"/>
              <a:gd name="connsiteY7" fmla="*/ 4547386 h 4547386"/>
              <a:gd name="connsiteX8" fmla="*/ 246743 w 9534027"/>
              <a:gd name="connsiteY8" fmla="*/ 4547386 h 4547386"/>
              <a:gd name="connsiteX9" fmla="*/ 0 w 9534027"/>
              <a:gd name="connsiteY9" fmla="*/ 4547386 h 45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34027" h="4547386">
                <a:moveTo>
                  <a:pt x="0" y="0"/>
                </a:moveTo>
                <a:lnTo>
                  <a:pt x="1364343" y="0"/>
                </a:lnTo>
                <a:lnTo>
                  <a:pt x="1364343" y="1"/>
                </a:lnTo>
                <a:lnTo>
                  <a:pt x="9534027" y="1"/>
                </a:lnTo>
                <a:lnTo>
                  <a:pt x="9530537" y="2525"/>
                </a:lnTo>
                <a:lnTo>
                  <a:pt x="9530520" y="2519"/>
                </a:lnTo>
                <a:lnTo>
                  <a:pt x="6616168" y="4547386"/>
                </a:lnTo>
                <a:lnTo>
                  <a:pt x="1364343" y="4547386"/>
                </a:lnTo>
                <a:lnTo>
                  <a:pt x="246743" y="4547386"/>
                </a:lnTo>
                <a:lnTo>
                  <a:pt x="0" y="4547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72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/>
        </p:nvSpPr>
        <p:spPr bwMode="auto">
          <a:xfrm flipH="1">
            <a:off x="6137744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8814027" cy="392415"/>
          </a:xfrm>
        </p:spPr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91601" y="2987615"/>
            <a:ext cx="2760518" cy="292160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600" b="1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48701" y="3381315"/>
            <a:ext cx="3103418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400" b="0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290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71133FC2-1318-4F10-8D8D-6458C3B7DE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2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9885 w 3924150"/>
              <a:gd name="connsiteY5" fmla="*/ 456926 h 4533471"/>
              <a:gd name="connsiteX6" fmla="*/ 369885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9885" y="456926"/>
                </a:lnTo>
                <a:lnTo>
                  <a:pt x="369885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8" name="Espace réservé pour une image  37">
            <a:extLst>
              <a:ext uri="{FF2B5EF4-FFF2-40B4-BE49-F238E27FC236}">
                <a16:creationId xmlns:a16="http://schemas.microsoft.com/office/drawing/2014/main" id="{8A622EEE-2001-4C8C-8EF8-CC8AF7B488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26469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6712 w 3924150"/>
              <a:gd name="connsiteY5" fmla="*/ 456926 h 4533471"/>
              <a:gd name="connsiteX6" fmla="*/ 366712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6712" y="456926"/>
                </a:lnTo>
                <a:lnTo>
                  <a:pt x="366712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Section 01.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0" name="Freeform: Shape 35">
            <a:extLst>
              <a:ext uri="{FF2B5EF4-FFF2-40B4-BE49-F238E27FC236}">
                <a16:creationId xmlns:a16="http://schemas.microsoft.com/office/drawing/2014/main" id="{82C6A00A-752A-4B30-8D83-213622CCD4D5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295FAD-D2D3-4D29-80DE-8CBC97F35A77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526488-3A64-4833-8581-CDF477B6DEE4}"/>
              </a:ext>
            </a:extLst>
          </p:cNvPr>
          <p:cNvSpPr>
            <a:spLocks/>
          </p:cNvSpPr>
          <p:nvPr/>
        </p:nvSpPr>
        <p:spPr>
          <a:xfrm>
            <a:off x="4759794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128355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EAA269D0-AD5A-4282-8EB7-DB644F2277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260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Section 01.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962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87440E4B-05B5-41A3-9A79-FCFAE816B9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558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6FA091D0-6697-4641-B691-3625BD9606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0" name="Text Placeholder 48">
            <a:extLst>
              <a:ext uri="{FF2B5EF4-FFF2-40B4-BE49-F238E27FC236}">
                <a16:creationId xmlns:a16="http://schemas.microsoft.com/office/drawing/2014/main" id="{4D512940-07A7-4209-A42C-9EC4C69D25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260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D161ADE7-AF70-4545-95E6-79B56D6D4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558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0B9108-8126-4D97-8696-055EFB0C8871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F22B9F-F420-45AF-BB2F-BEDC065A8394}"/>
              </a:ext>
            </a:extLst>
          </p:cNvPr>
          <p:cNvSpPr>
            <a:spLocks/>
          </p:cNvSpPr>
          <p:nvPr/>
        </p:nvSpPr>
        <p:spPr>
          <a:xfrm>
            <a:off x="429910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ADB26B-374C-4C7D-9308-2D38A155C66E}"/>
              </a:ext>
            </a:extLst>
          </p:cNvPr>
          <p:cNvSpPr>
            <a:spLocks/>
          </p:cNvSpPr>
          <p:nvPr/>
        </p:nvSpPr>
        <p:spPr>
          <a:xfrm>
            <a:off x="794208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37673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Section 01.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0" name="Freeform: Shape 32">
            <a:extLst>
              <a:ext uri="{FF2B5EF4-FFF2-40B4-BE49-F238E27FC236}">
                <a16:creationId xmlns:a16="http://schemas.microsoft.com/office/drawing/2014/main" id="{5D149C8B-D1EB-4665-9A92-AB38A3C2B2E5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EC299E25-22DB-43E6-9B1E-DD91BDA3D9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40" name="Freeform: Shape 35">
            <a:extLst>
              <a:ext uri="{FF2B5EF4-FFF2-40B4-BE49-F238E27FC236}">
                <a16:creationId xmlns:a16="http://schemas.microsoft.com/office/drawing/2014/main" id="{1D02D774-FA24-44ED-B41D-653869D3F4D3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3" name="Espace réservé pour une image  82">
            <a:extLst>
              <a:ext uri="{FF2B5EF4-FFF2-40B4-BE49-F238E27FC236}">
                <a16:creationId xmlns:a16="http://schemas.microsoft.com/office/drawing/2014/main" id="{4DDB7323-8921-4505-99E6-CEAC46534D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26469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81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2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85" name="Freeform: Shape 32">
            <a:extLst>
              <a:ext uri="{FF2B5EF4-FFF2-40B4-BE49-F238E27FC236}">
                <a16:creationId xmlns:a16="http://schemas.microsoft.com/office/drawing/2014/main" id="{F1C2F9FF-28C3-43CF-8CFA-443F864617A2}"/>
              </a:ext>
            </a:extLst>
          </p:cNvPr>
          <p:cNvSpPr/>
          <p:nvPr/>
        </p:nvSpPr>
        <p:spPr>
          <a:xfrm rot="16200000" flipH="1">
            <a:off x="654834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6" name="Freeform: Shape 35">
            <a:extLst>
              <a:ext uri="{FF2B5EF4-FFF2-40B4-BE49-F238E27FC236}">
                <a16:creationId xmlns:a16="http://schemas.microsoft.com/office/drawing/2014/main" id="{79A69F8E-6A38-40DB-981D-93F15EF09469}"/>
              </a:ext>
            </a:extLst>
          </p:cNvPr>
          <p:cNvSpPr/>
          <p:nvPr/>
        </p:nvSpPr>
        <p:spPr>
          <a:xfrm rot="16200000" flipH="1">
            <a:off x="4758508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9" name="Espace réservé pour une image  88">
            <a:extLst>
              <a:ext uri="{FF2B5EF4-FFF2-40B4-BE49-F238E27FC236}">
                <a16:creationId xmlns:a16="http://schemas.microsoft.com/office/drawing/2014/main" id="{37D32380-7413-4113-A4EE-0D10FEADEE6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826469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90" name="Espace réservé pour une image  89">
            <a:extLst>
              <a:ext uri="{FF2B5EF4-FFF2-40B4-BE49-F238E27FC236}">
                <a16:creationId xmlns:a16="http://schemas.microsoft.com/office/drawing/2014/main" id="{9FFF8D53-3BB8-4306-8626-C30C13E21D7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19622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A55A07-0C32-4EF0-8774-1F185D0E1DB5}"/>
              </a:ext>
            </a:extLst>
          </p:cNvPr>
          <p:cNvSpPr>
            <a:spLocks/>
          </p:cNvSpPr>
          <p:nvPr/>
        </p:nvSpPr>
        <p:spPr>
          <a:xfrm>
            <a:off x="4759794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AD908A-DF52-401A-9EEA-2642B0C6B637}"/>
              </a:ext>
            </a:extLst>
          </p:cNvPr>
          <p:cNvSpPr>
            <a:spLocks/>
          </p:cNvSpPr>
          <p:nvPr/>
        </p:nvSpPr>
        <p:spPr>
          <a:xfrm>
            <a:off x="656120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CF46DB-A0D2-41C0-9172-3A3718D1240A}"/>
              </a:ext>
            </a:extLst>
          </p:cNvPr>
          <p:cNvSpPr>
            <a:spLocks/>
          </p:cNvSpPr>
          <p:nvPr/>
        </p:nvSpPr>
        <p:spPr>
          <a:xfrm>
            <a:off x="4759794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22105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D4BFB07-2950-4E1B-BBE3-C896547E0A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260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3816A02F-99D4-4208-9C5D-7C350D2E514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558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A3D24E8-FAFB-4A29-A455-B849CD563D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Section 01.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A3151FD7-8F64-4695-9F5A-EBCCF3C07E6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96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CFB6692-25A1-46D8-A980-49638F51C9A9}"/>
              </a:ext>
            </a:extLst>
          </p:cNvPr>
          <p:cNvSpPr/>
          <p:nvPr/>
        </p:nvSpPr>
        <p:spPr>
          <a:xfrm rot="16200000" flipH="1">
            <a:off x="6548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6AC26054-78BA-4F94-9D6C-DFA5CB4FDA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484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330C505-6326-4B7F-B0F6-7ED0FE43CB9D}"/>
              </a:ext>
            </a:extLst>
          </p:cNvPr>
          <p:cNvSpPr/>
          <p:nvPr/>
        </p:nvSpPr>
        <p:spPr>
          <a:xfrm rot="16200000" flipH="1">
            <a:off x="24836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2450" y="3926605"/>
            <a:ext cx="7110413" cy="1938487"/>
          </a:xfrm>
          <a:prstGeom prst="rect">
            <a:avLst/>
          </a:prstGeom>
        </p:spPr>
        <p:txBody>
          <a:bodyPr numCol="2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74DD52-7D52-46DA-BA2A-DCC77AB604D8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6A49A7-5CBC-4DD5-BB88-AE13A023E947}"/>
              </a:ext>
            </a:extLst>
          </p:cNvPr>
          <p:cNvSpPr>
            <a:spLocks/>
          </p:cNvSpPr>
          <p:nvPr/>
        </p:nvSpPr>
        <p:spPr>
          <a:xfrm>
            <a:off x="429910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4B3F491-ABAA-49AF-B796-5CEE3DE806CA}"/>
              </a:ext>
            </a:extLst>
          </p:cNvPr>
          <p:cNvSpPr>
            <a:spLocks/>
          </p:cNvSpPr>
          <p:nvPr/>
        </p:nvSpPr>
        <p:spPr>
          <a:xfrm>
            <a:off x="794208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09F90B-8E58-4A3B-B71C-74B7B75CDA65}"/>
              </a:ext>
            </a:extLst>
          </p:cNvPr>
          <p:cNvSpPr>
            <a:spLocks/>
          </p:cNvSpPr>
          <p:nvPr/>
        </p:nvSpPr>
        <p:spPr>
          <a:xfrm>
            <a:off x="656120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667718-9B74-4CFC-BD04-A3425D763E54}"/>
              </a:ext>
            </a:extLst>
          </p:cNvPr>
          <p:cNvSpPr>
            <a:spLocks/>
          </p:cNvSpPr>
          <p:nvPr/>
        </p:nvSpPr>
        <p:spPr>
          <a:xfrm>
            <a:off x="2484920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05.</a:t>
            </a:r>
          </a:p>
        </p:txBody>
      </p:sp>
    </p:spTree>
    <p:extLst>
      <p:ext uri="{BB962C8B-B14F-4D97-AF65-F5344CB8AC3E}">
        <p14:creationId xmlns:p14="http://schemas.microsoft.com/office/powerpoint/2010/main" val="30545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x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/>
        </p:nvSpPr>
        <p:spPr>
          <a:xfrm>
            <a:off x="0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61696" y="1411432"/>
                </a:lnTo>
                <a:lnTo>
                  <a:pt x="2561679" y="141143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20535B-34AB-4964-AEE1-6FFCE0A06909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10389E69-70D2-4DF9-B26C-DC4A60F4C5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0E6D57F8-E2C5-494D-8E5A-D6F520173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2D05D810-2269-48AB-B2C5-D8B6BF6481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5FDDA32C-0C4E-42CA-8301-4BBFF8F8E0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B0B06196-51C5-458B-8788-A142B15CD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709" y="2263715"/>
            <a:ext cx="2452909" cy="810478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200"/>
              </a:spcBef>
              <a:spcAft>
                <a:spcPts val="600"/>
              </a:spcAft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881E02-F184-4866-8F64-725EBA11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618" y="690301"/>
            <a:ext cx="8673382" cy="392415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50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x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8">
            <a:extLst>
              <a:ext uri="{FF2B5EF4-FFF2-40B4-BE49-F238E27FC236}">
                <a16:creationId xmlns:a16="http://schemas.microsoft.com/office/drawing/2014/main" id="{B7AD4BEC-7872-494C-AB31-8815E27392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9EACE4D7-AFFF-4778-8833-01DFC68D42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340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1" y="326300"/>
            <a:ext cx="5298600" cy="142603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5925" indent="0">
              <a:buNone/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8F44032E-274C-42BF-8F3E-C0D683D6A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3400" y="326300"/>
            <a:ext cx="5298600" cy="142603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36567FB-26C5-4CF1-9747-8D18D4F530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3069749"/>
            <a:ext cx="2431393" cy="3788251"/>
          </a:xfrm>
          <a:custGeom>
            <a:avLst/>
            <a:gdLst>
              <a:gd name="connsiteX0" fmla="*/ 0 w 2431393"/>
              <a:gd name="connsiteY0" fmla="*/ 0 h 3788251"/>
              <a:gd name="connsiteX1" fmla="*/ 2431393 w 2431393"/>
              <a:gd name="connsiteY1" fmla="*/ 3788251 h 3788251"/>
              <a:gd name="connsiteX2" fmla="*/ 0 w 2431393"/>
              <a:gd name="connsiteY2" fmla="*/ 3788251 h 378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1393" h="3788251">
                <a:moveTo>
                  <a:pt x="0" y="0"/>
                </a:moveTo>
                <a:lnTo>
                  <a:pt x="2431393" y="3788251"/>
                </a:lnTo>
                <a:lnTo>
                  <a:pt x="0" y="3788251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algn="ctr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DC4E982-2B13-4F1F-8D42-C1CD8AC091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3947433"/>
            <a:ext cx="2421701" cy="2910566"/>
          </a:xfrm>
          <a:custGeom>
            <a:avLst/>
            <a:gdLst>
              <a:gd name="connsiteX0" fmla="*/ 0 w 2421701"/>
              <a:gd name="connsiteY0" fmla="*/ 0 h 2910566"/>
              <a:gd name="connsiteX1" fmla="*/ 1024671 w 2421701"/>
              <a:gd name="connsiteY1" fmla="*/ 731941 h 2910566"/>
              <a:gd name="connsiteX2" fmla="*/ 1024677 w 2421701"/>
              <a:gd name="connsiteY2" fmla="*/ 731939 h 2910566"/>
              <a:gd name="connsiteX3" fmla="*/ 2421701 w 2421701"/>
              <a:gd name="connsiteY3" fmla="*/ 2910566 h 2910566"/>
              <a:gd name="connsiteX4" fmla="*/ 0 w 2421701"/>
              <a:gd name="connsiteY4" fmla="*/ 2910566 h 291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701" h="2910566">
                <a:moveTo>
                  <a:pt x="0" y="0"/>
                </a:moveTo>
                <a:lnTo>
                  <a:pt x="1024671" y="731941"/>
                </a:lnTo>
                <a:cubicBezTo>
                  <a:pt x="1024673" y="731940"/>
                  <a:pt x="1024675" y="731940"/>
                  <a:pt x="1024677" y="731939"/>
                </a:cubicBezTo>
                <a:lnTo>
                  <a:pt x="2421701" y="2910566"/>
                </a:lnTo>
                <a:lnTo>
                  <a:pt x="0" y="291056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22" name="Espace réservé du texte 46">
            <a:extLst>
              <a:ext uri="{FF2B5EF4-FFF2-40B4-BE49-F238E27FC236}">
                <a16:creationId xmlns:a16="http://schemas.microsoft.com/office/drawing/2014/main" id="{6A07252E-B4B7-4225-BE07-6EFA7E09DB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619" y="6291263"/>
            <a:ext cx="349943" cy="326795"/>
          </a:xfrm>
          <a:custGeom>
            <a:avLst/>
            <a:gdLst>
              <a:gd name="connsiteX0" fmla="*/ 189594 w 347975"/>
              <a:gd name="connsiteY0" fmla="*/ 98215 h 326795"/>
              <a:gd name="connsiteX1" fmla="*/ 160803 w 347975"/>
              <a:gd name="connsiteY1" fmla="*/ 111532 h 326795"/>
              <a:gd name="connsiteX2" fmla="*/ 140047 w 347975"/>
              <a:gd name="connsiteY2" fmla="*/ 142160 h 326795"/>
              <a:gd name="connsiteX3" fmla="*/ 135360 w 347975"/>
              <a:gd name="connsiteY3" fmla="*/ 160138 h 326795"/>
              <a:gd name="connsiteX4" fmla="*/ 134021 w 347975"/>
              <a:gd name="connsiteY4" fmla="*/ 170126 h 326795"/>
              <a:gd name="connsiteX5" fmla="*/ 134690 w 347975"/>
              <a:gd name="connsiteY5" fmla="*/ 176784 h 326795"/>
              <a:gd name="connsiteX6" fmla="*/ 135360 w 347975"/>
              <a:gd name="connsiteY6" fmla="*/ 182777 h 326795"/>
              <a:gd name="connsiteX7" fmla="*/ 138038 w 347975"/>
              <a:gd name="connsiteY7" fmla="*/ 180779 h 326795"/>
              <a:gd name="connsiteX8" fmla="*/ 183568 w 347975"/>
              <a:gd name="connsiteY8" fmla="*/ 138831 h 326795"/>
              <a:gd name="connsiteX9" fmla="*/ 197629 w 347975"/>
              <a:gd name="connsiteY9" fmla="*/ 108203 h 326795"/>
              <a:gd name="connsiteX10" fmla="*/ 196959 w 347975"/>
              <a:gd name="connsiteY10" fmla="*/ 102210 h 326795"/>
              <a:gd name="connsiteX11" fmla="*/ 196290 w 347975"/>
              <a:gd name="connsiteY11" fmla="*/ 100213 h 326795"/>
              <a:gd name="connsiteX12" fmla="*/ 195620 w 347975"/>
              <a:gd name="connsiteY12" fmla="*/ 99547 h 326795"/>
              <a:gd name="connsiteX13" fmla="*/ 194281 w 347975"/>
              <a:gd name="connsiteY13" fmla="*/ 98881 h 326795"/>
              <a:gd name="connsiteX14" fmla="*/ 193612 w 347975"/>
              <a:gd name="connsiteY14" fmla="*/ 98215 h 326795"/>
              <a:gd name="connsiteX15" fmla="*/ 189594 w 347975"/>
              <a:gd name="connsiteY15" fmla="*/ 98215 h 326795"/>
              <a:gd name="connsiteX16" fmla="*/ 184507 w 347975"/>
              <a:gd name="connsiteY16" fmla="*/ 28628 h 326795"/>
              <a:gd name="connsiteX17" fmla="*/ 49061 w 347975"/>
              <a:gd name="connsiteY17" fmla="*/ 163285 h 326795"/>
              <a:gd name="connsiteX18" fmla="*/ 63142 w 347975"/>
              <a:gd name="connsiteY18" fmla="*/ 222614 h 326795"/>
              <a:gd name="connsiteX19" fmla="*/ 109408 w 347975"/>
              <a:gd name="connsiteY19" fmla="*/ 199949 h 326795"/>
              <a:gd name="connsiteX20" fmla="*/ 157015 w 347975"/>
              <a:gd name="connsiteY20" fmla="*/ 79957 h 326795"/>
              <a:gd name="connsiteX21" fmla="*/ 199929 w 347975"/>
              <a:gd name="connsiteY21" fmla="*/ 71958 h 326795"/>
              <a:gd name="connsiteX22" fmla="*/ 223397 w 347975"/>
              <a:gd name="connsiteY22" fmla="*/ 107289 h 326795"/>
              <a:gd name="connsiteX23" fmla="*/ 173108 w 347975"/>
              <a:gd name="connsiteY23" fmla="*/ 181950 h 326795"/>
              <a:gd name="connsiteX24" fmla="*/ 142934 w 347975"/>
              <a:gd name="connsiteY24" fmla="*/ 203282 h 326795"/>
              <a:gd name="connsiteX25" fmla="*/ 144275 w 347975"/>
              <a:gd name="connsiteY25" fmla="*/ 205282 h 326795"/>
              <a:gd name="connsiteX26" fmla="*/ 149640 w 347975"/>
              <a:gd name="connsiteY26" fmla="*/ 210615 h 326795"/>
              <a:gd name="connsiteX27" fmla="*/ 150981 w 347975"/>
              <a:gd name="connsiteY27" fmla="*/ 211948 h 326795"/>
              <a:gd name="connsiteX28" fmla="*/ 154333 w 347975"/>
              <a:gd name="connsiteY28" fmla="*/ 214614 h 326795"/>
              <a:gd name="connsiteX29" fmla="*/ 157015 w 347975"/>
              <a:gd name="connsiteY29" fmla="*/ 216614 h 326795"/>
              <a:gd name="connsiteX30" fmla="*/ 159027 w 347975"/>
              <a:gd name="connsiteY30" fmla="*/ 217281 h 326795"/>
              <a:gd name="connsiteX31" fmla="*/ 164391 w 347975"/>
              <a:gd name="connsiteY31" fmla="*/ 219948 h 326795"/>
              <a:gd name="connsiteX32" fmla="*/ 169085 w 347975"/>
              <a:gd name="connsiteY32" fmla="*/ 221281 h 326795"/>
              <a:gd name="connsiteX33" fmla="*/ 171096 w 347975"/>
              <a:gd name="connsiteY33" fmla="*/ 221947 h 326795"/>
              <a:gd name="connsiteX34" fmla="*/ 177131 w 347975"/>
              <a:gd name="connsiteY34" fmla="*/ 222614 h 326795"/>
              <a:gd name="connsiteX35" fmla="*/ 184507 w 347975"/>
              <a:gd name="connsiteY35" fmla="*/ 223281 h 326795"/>
              <a:gd name="connsiteX36" fmla="*/ 188446 w 347975"/>
              <a:gd name="connsiteY36" fmla="*/ 223281 h 326795"/>
              <a:gd name="connsiteX37" fmla="*/ 189871 w 347975"/>
              <a:gd name="connsiteY37" fmla="*/ 223281 h 326795"/>
              <a:gd name="connsiteX38" fmla="*/ 205293 w 347975"/>
              <a:gd name="connsiteY38" fmla="*/ 221281 h 326795"/>
              <a:gd name="connsiteX39" fmla="*/ 212669 w 347975"/>
              <a:gd name="connsiteY39" fmla="*/ 219281 h 326795"/>
              <a:gd name="connsiteX40" fmla="*/ 215351 w 347975"/>
              <a:gd name="connsiteY40" fmla="*/ 218614 h 326795"/>
              <a:gd name="connsiteX41" fmla="*/ 217362 w 347975"/>
              <a:gd name="connsiteY41" fmla="*/ 217948 h 326795"/>
              <a:gd name="connsiteX42" fmla="*/ 243513 w 347975"/>
              <a:gd name="connsiteY42" fmla="*/ 205282 h 326795"/>
              <a:gd name="connsiteX43" fmla="*/ 261617 w 347975"/>
              <a:gd name="connsiteY43" fmla="*/ 211948 h 326795"/>
              <a:gd name="connsiteX44" fmla="*/ 258264 w 347975"/>
              <a:gd name="connsiteY44" fmla="*/ 227947 h 326795"/>
              <a:gd name="connsiteX45" fmla="*/ 251559 w 347975"/>
              <a:gd name="connsiteY45" fmla="*/ 233947 h 326795"/>
              <a:gd name="connsiteX46" fmla="*/ 124160 w 347975"/>
              <a:gd name="connsiteY46" fmla="*/ 227280 h 326795"/>
              <a:gd name="connsiteX47" fmla="*/ 118125 w 347975"/>
              <a:gd name="connsiteY47" fmla="*/ 217948 h 326795"/>
              <a:gd name="connsiteX48" fmla="*/ 105385 w 347975"/>
              <a:gd name="connsiteY48" fmla="*/ 224614 h 326795"/>
              <a:gd name="connsiteX49" fmla="*/ 71859 w 347975"/>
              <a:gd name="connsiteY49" fmla="*/ 237946 h 326795"/>
              <a:gd name="connsiteX50" fmla="*/ 184507 w 347975"/>
              <a:gd name="connsiteY50" fmla="*/ 298608 h 326795"/>
              <a:gd name="connsiteX51" fmla="*/ 319952 w 347975"/>
              <a:gd name="connsiteY51" fmla="*/ 163285 h 326795"/>
              <a:gd name="connsiteX52" fmla="*/ 184507 w 347975"/>
              <a:gd name="connsiteY52" fmla="*/ 28628 h 326795"/>
              <a:gd name="connsiteX53" fmla="*/ 184240 w 347975"/>
              <a:gd name="connsiteY53" fmla="*/ 0 h 326795"/>
              <a:gd name="connsiteX54" fmla="*/ 347975 w 347975"/>
              <a:gd name="connsiteY54" fmla="*/ 163398 h 326795"/>
              <a:gd name="connsiteX55" fmla="*/ 184240 w 347975"/>
              <a:gd name="connsiteY55" fmla="*/ 326795 h 326795"/>
              <a:gd name="connsiteX56" fmla="*/ 42650 w 347975"/>
              <a:gd name="connsiteY56" fmla="*/ 246097 h 326795"/>
              <a:gd name="connsiteX57" fmla="*/ 7755 w 347975"/>
              <a:gd name="connsiteY57" fmla="*/ 253433 h 326795"/>
              <a:gd name="connsiteX58" fmla="*/ 5071 w 347975"/>
              <a:gd name="connsiteY58" fmla="*/ 240094 h 326795"/>
              <a:gd name="connsiteX59" fmla="*/ 35268 w 347975"/>
              <a:gd name="connsiteY59" fmla="*/ 232091 h 326795"/>
              <a:gd name="connsiteX60" fmla="*/ 20505 w 347975"/>
              <a:gd name="connsiteY60" fmla="*/ 163398 h 326795"/>
              <a:gd name="connsiteX61" fmla="*/ 184240 w 347975"/>
              <a:gd name="connsiteY61" fmla="*/ 0 h 32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47975" h="326795">
                <a:moveTo>
                  <a:pt x="189594" y="98215"/>
                </a:moveTo>
                <a:cubicBezTo>
                  <a:pt x="179551" y="98215"/>
                  <a:pt x="168838" y="103542"/>
                  <a:pt x="160803" y="111532"/>
                </a:cubicBezTo>
                <a:cubicBezTo>
                  <a:pt x="152099" y="119522"/>
                  <a:pt x="144733" y="130841"/>
                  <a:pt x="140047" y="142160"/>
                </a:cubicBezTo>
                <a:cubicBezTo>
                  <a:pt x="137368" y="148819"/>
                  <a:pt x="136029" y="154145"/>
                  <a:pt x="135360" y="160138"/>
                </a:cubicBezTo>
                <a:cubicBezTo>
                  <a:pt x="134690" y="163467"/>
                  <a:pt x="134021" y="166796"/>
                  <a:pt x="134021" y="170126"/>
                </a:cubicBezTo>
                <a:cubicBezTo>
                  <a:pt x="134021" y="174121"/>
                  <a:pt x="134021" y="173455"/>
                  <a:pt x="134690" y="176784"/>
                </a:cubicBezTo>
                <a:cubicBezTo>
                  <a:pt x="134690" y="178782"/>
                  <a:pt x="134690" y="180779"/>
                  <a:pt x="135360" y="182777"/>
                </a:cubicBezTo>
                <a:cubicBezTo>
                  <a:pt x="136029" y="182111"/>
                  <a:pt x="137368" y="181445"/>
                  <a:pt x="138038" y="180779"/>
                </a:cubicBezTo>
                <a:cubicBezTo>
                  <a:pt x="154777" y="168128"/>
                  <a:pt x="170846" y="154811"/>
                  <a:pt x="183568" y="138831"/>
                </a:cubicBezTo>
                <a:cubicBezTo>
                  <a:pt x="189594" y="130175"/>
                  <a:pt x="196959" y="119522"/>
                  <a:pt x="197629" y="108203"/>
                </a:cubicBezTo>
                <a:cubicBezTo>
                  <a:pt x="197629" y="106205"/>
                  <a:pt x="197629" y="104208"/>
                  <a:pt x="196959" y="102210"/>
                </a:cubicBezTo>
                <a:cubicBezTo>
                  <a:pt x="196959" y="102876"/>
                  <a:pt x="196290" y="100878"/>
                  <a:pt x="196290" y="100213"/>
                </a:cubicBezTo>
                <a:cubicBezTo>
                  <a:pt x="195620" y="100213"/>
                  <a:pt x="195620" y="100213"/>
                  <a:pt x="195620" y="99547"/>
                </a:cubicBezTo>
                <a:cubicBezTo>
                  <a:pt x="195620" y="99547"/>
                  <a:pt x="194951" y="98881"/>
                  <a:pt x="194281" y="98881"/>
                </a:cubicBezTo>
                <a:cubicBezTo>
                  <a:pt x="194281" y="98881"/>
                  <a:pt x="193612" y="98881"/>
                  <a:pt x="193612" y="98215"/>
                </a:cubicBezTo>
                <a:cubicBezTo>
                  <a:pt x="192942" y="98881"/>
                  <a:pt x="189594" y="98215"/>
                  <a:pt x="189594" y="98215"/>
                </a:cubicBezTo>
                <a:close/>
                <a:moveTo>
                  <a:pt x="184507" y="28628"/>
                </a:moveTo>
                <a:cubicBezTo>
                  <a:pt x="110079" y="28628"/>
                  <a:pt x="49061" y="88624"/>
                  <a:pt x="49061" y="163285"/>
                </a:cubicBezTo>
                <a:cubicBezTo>
                  <a:pt x="49061" y="184617"/>
                  <a:pt x="53755" y="204615"/>
                  <a:pt x="63142" y="222614"/>
                </a:cubicBezTo>
                <a:cubicBezTo>
                  <a:pt x="79235" y="216614"/>
                  <a:pt x="94657" y="208615"/>
                  <a:pt x="109408" y="199949"/>
                </a:cubicBezTo>
                <a:cubicBezTo>
                  <a:pt x="95998" y="156619"/>
                  <a:pt x="118125" y="102623"/>
                  <a:pt x="157015" y="79957"/>
                </a:cubicBezTo>
                <a:cubicBezTo>
                  <a:pt x="169755" y="72625"/>
                  <a:pt x="185848" y="68625"/>
                  <a:pt x="199929" y="71958"/>
                </a:cubicBezTo>
                <a:cubicBezTo>
                  <a:pt x="216021" y="75958"/>
                  <a:pt x="224067" y="91290"/>
                  <a:pt x="223397" y="107289"/>
                </a:cubicBezTo>
                <a:cubicBezTo>
                  <a:pt x="222056" y="137953"/>
                  <a:pt x="195906" y="163952"/>
                  <a:pt x="173108" y="181950"/>
                </a:cubicBezTo>
                <a:cubicBezTo>
                  <a:pt x="163050" y="189950"/>
                  <a:pt x="153663" y="196616"/>
                  <a:pt x="142934" y="203282"/>
                </a:cubicBezTo>
                <a:cubicBezTo>
                  <a:pt x="143605" y="203949"/>
                  <a:pt x="144275" y="204615"/>
                  <a:pt x="144275" y="205282"/>
                </a:cubicBezTo>
                <a:cubicBezTo>
                  <a:pt x="146287" y="207282"/>
                  <a:pt x="147628" y="209282"/>
                  <a:pt x="149640" y="210615"/>
                </a:cubicBezTo>
                <a:cubicBezTo>
                  <a:pt x="149640" y="211281"/>
                  <a:pt x="150981" y="211948"/>
                  <a:pt x="150981" y="211948"/>
                </a:cubicBezTo>
                <a:cubicBezTo>
                  <a:pt x="152322" y="213281"/>
                  <a:pt x="152992" y="213948"/>
                  <a:pt x="154333" y="214614"/>
                </a:cubicBezTo>
                <a:cubicBezTo>
                  <a:pt x="155004" y="215281"/>
                  <a:pt x="156345" y="215948"/>
                  <a:pt x="157015" y="216614"/>
                </a:cubicBezTo>
                <a:cubicBezTo>
                  <a:pt x="157686" y="216614"/>
                  <a:pt x="159697" y="217281"/>
                  <a:pt x="159027" y="217281"/>
                </a:cubicBezTo>
                <a:cubicBezTo>
                  <a:pt x="161038" y="217948"/>
                  <a:pt x="162379" y="219281"/>
                  <a:pt x="164391" y="219948"/>
                </a:cubicBezTo>
                <a:cubicBezTo>
                  <a:pt x="165732" y="219948"/>
                  <a:pt x="167744" y="220614"/>
                  <a:pt x="169085" y="221281"/>
                </a:cubicBezTo>
                <a:cubicBezTo>
                  <a:pt x="169755" y="221281"/>
                  <a:pt x="172437" y="221947"/>
                  <a:pt x="171096" y="221947"/>
                </a:cubicBezTo>
                <a:cubicBezTo>
                  <a:pt x="173108" y="221947"/>
                  <a:pt x="175119" y="222614"/>
                  <a:pt x="177131" y="222614"/>
                </a:cubicBezTo>
                <a:cubicBezTo>
                  <a:pt x="179813" y="222614"/>
                  <a:pt x="181824" y="223281"/>
                  <a:pt x="184507" y="223281"/>
                </a:cubicBezTo>
                <a:cubicBezTo>
                  <a:pt x="185177" y="223281"/>
                  <a:pt x="187021" y="223281"/>
                  <a:pt x="188446" y="223281"/>
                </a:cubicBezTo>
                <a:lnTo>
                  <a:pt x="189871" y="223281"/>
                </a:lnTo>
                <a:cubicBezTo>
                  <a:pt x="195235" y="222614"/>
                  <a:pt x="200599" y="221947"/>
                  <a:pt x="205293" y="221281"/>
                </a:cubicBezTo>
                <a:cubicBezTo>
                  <a:pt x="207975" y="220614"/>
                  <a:pt x="210657" y="219948"/>
                  <a:pt x="212669" y="219281"/>
                </a:cubicBezTo>
                <a:cubicBezTo>
                  <a:pt x="213339" y="219281"/>
                  <a:pt x="215351" y="218614"/>
                  <a:pt x="215351" y="218614"/>
                </a:cubicBezTo>
                <a:cubicBezTo>
                  <a:pt x="216021" y="218614"/>
                  <a:pt x="216692" y="217948"/>
                  <a:pt x="217362" y="217948"/>
                </a:cubicBezTo>
                <a:cubicBezTo>
                  <a:pt x="226079" y="214614"/>
                  <a:pt x="235466" y="210615"/>
                  <a:pt x="243513" y="205282"/>
                </a:cubicBezTo>
                <a:cubicBezTo>
                  <a:pt x="250218" y="201282"/>
                  <a:pt x="258935" y="205949"/>
                  <a:pt x="261617" y="211948"/>
                </a:cubicBezTo>
                <a:cubicBezTo>
                  <a:pt x="264299" y="217281"/>
                  <a:pt x="262958" y="223947"/>
                  <a:pt x="258264" y="227947"/>
                </a:cubicBezTo>
                <a:cubicBezTo>
                  <a:pt x="256252" y="229947"/>
                  <a:pt x="253570" y="231947"/>
                  <a:pt x="251559" y="233947"/>
                </a:cubicBezTo>
                <a:cubicBezTo>
                  <a:pt x="216692" y="259944"/>
                  <a:pt x="154333" y="262611"/>
                  <a:pt x="124160" y="227280"/>
                </a:cubicBezTo>
                <a:cubicBezTo>
                  <a:pt x="122148" y="224614"/>
                  <a:pt x="120137" y="221281"/>
                  <a:pt x="118125" y="217948"/>
                </a:cubicBezTo>
                <a:cubicBezTo>
                  <a:pt x="113431" y="220614"/>
                  <a:pt x="109408" y="222614"/>
                  <a:pt x="105385" y="224614"/>
                </a:cubicBezTo>
                <a:cubicBezTo>
                  <a:pt x="93986" y="229280"/>
                  <a:pt x="83258" y="233947"/>
                  <a:pt x="71859" y="237946"/>
                </a:cubicBezTo>
                <a:cubicBezTo>
                  <a:pt x="95998" y="273943"/>
                  <a:pt x="137570" y="298608"/>
                  <a:pt x="184507" y="298608"/>
                </a:cubicBezTo>
                <a:cubicBezTo>
                  <a:pt x="258935" y="298608"/>
                  <a:pt x="319952" y="237946"/>
                  <a:pt x="319952" y="163285"/>
                </a:cubicBezTo>
                <a:cubicBezTo>
                  <a:pt x="319952" y="88624"/>
                  <a:pt x="258935" y="28628"/>
                  <a:pt x="184507" y="28628"/>
                </a:cubicBezTo>
                <a:close/>
                <a:moveTo>
                  <a:pt x="184240" y="0"/>
                </a:moveTo>
                <a:cubicBezTo>
                  <a:pt x="274160" y="0"/>
                  <a:pt x="347975" y="73362"/>
                  <a:pt x="347975" y="163398"/>
                </a:cubicBezTo>
                <a:cubicBezTo>
                  <a:pt x="347975" y="253433"/>
                  <a:pt x="274160" y="326795"/>
                  <a:pt x="184240" y="326795"/>
                </a:cubicBezTo>
                <a:cubicBezTo>
                  <a:pt x="123846" y="326795"/>
                  <a:pt x="71505" y="294116"/>
                  <a:pt x="42650" y="246097"/>
                </a:cubicBezTo>
                <a:cubicBezTo>
                  <a:pt x="31242" y="248765"/>
                  <a:pt x="19163" y="251432"/>
                  <a:pt x="7755" y="253433"/>
                </a:cubicBezTo>
                <a:cubicBezTo>
                  <a:pt x="-968" y="254767"/>
                  <a:pt x="-2981" y="242095"/>
                  <a:pt x="5071" y="240094"/>
                </a:cubicBezTo>
                <a:cubicBezTo>
                  <a:pt x="15808" y="238094"/>
                  <a:pt x="25873" y="235426"/>
                  <a:pt x="35268" y="232091"/>
                </a:cubicBezTo>
                <a:cubicBezTo>
                  <a:pt x="25873" y="211417"/>
                  <a:pt x="20505" y="188074"/>
                  <a:pt x="20505" y="163398"/>
                </a:cubicBezTo>
                <a:cubicBezTo>
                  <a:pt x="20505" y="73362"/>
                  <a:pt x="93649" y="0"/>
                  <a:pt x="184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23" name="Espace réservé du texte 43">
            <a:extLst>
              <a:ext uri="{FF2B5EF4-FFF2-40B4-BE49-F238E27FC236}">
                <a16:creationId xmlns:a16="http://schemas.microsoft.com/office/drawing/2014/main" id="{ADF4F3B4-D0F0-4BA8-8DEE-28ACBFFEF2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993" y="6323715"/>
            <a:ext cx="477257" cy="262230"/>
          </a:xfrm>
          <a:custGeom>
            <a:avLst/>
            <a:gdLst>
              <a:gd name="connsiteX0" fmla="*/ 215292 w 479507"/>
              <a:gd name="connsiteY0" fmla="*/ 66064 h 262053"/>
              <a:gd name="connsiteX1" fmla="*/ 166360 w 479507"/>
              <a:gd name="connsiteY1" fmla="*/ 127293 h 262053"/>
              <a:gd name="connsiteX2" fmla="*/ 215292 w 479507"/>
              <a:gd name="connsiteY2" fmla="*/ 185860 h 262053"/>
              <a:gd name="connsiteX3" fmla="*/ 262884 w 479507"/>
              <a:gd name="connsiteY3" fmla="*/ 127293 h 262053"/>
              <a:gd name="connsiteX4" fmla="*/ 215292 w 479507"/>
              <a:gd name="connsiteY4" fmla="*/ 66064 h 262053"/>
              <a:gd name="connsiteX5" fmla="*/ 66283 w 479507"/>
              <a:gd name="connsiteY5" fmla="*/ 66064 h 262053"/>
              <a:gd name="connsiteX6" fmla="*/ 17793 w 479507"/>
              <a:gd name="connsiteY6" fmla="*/ 118475 h 262053"/>
              <a:gd name="connsiteX7" fmla="*/ 113427 w 479507"/>
              <a:gd name="connsiteY7" fmla="*/ 118475 h 262053"/>
              <a:gd name="connsiteX8" fmla="*/ 66283 w 479507"/>
              <a:gd name="connsiteY8" fmla="*/ 66064 h 262053"/>
              <a:gd name="connsiteX9" fmla="*/ 314482 w 479507"/>
              <a:gd name="connsiteY9" fmla="*/ 55934 h 262053"/>
              <a:gd name="connsiteX10" fmla="*/ 332720 w 479507"/>
              <a:gd name="connsiteY10" fmla="*/ 55934 h 262053"/>
              <a:gd name="connsiteX11" fmla="*/ 332720 w 479507"/>
              <a:gd name="connsiteY11" fmla="*/ 203036 h 262053"/>
              <a:gd name="connsiteX12" fmla="*/ 314482 w 479507"/>
              <a:gd name="connsiteY12" fmla="*/ 203036 h 262053"/>
              <a:gd name="connsiteX13" fmla="*/ 420572 w 479507"/>
              <a:gd name="connsiteY13" fmla="*/ 51090 h 262053"/>
              <a:gd name="connsiteX14" fmla="*/ 474149 w 479507"/>
              <a:gd name="connsiteY14" fmla="*/ 97733 h 262053"/>
              <a:gd name="connsiteX15" fmla="*/ 456737 w 479507"/>
              <a:gd name="connsiteY15" fmla="*/ 97733 h 262053"/>
              <a:gd name="connsiteX16" fmla="*/ 417893 w 479507"/>
              <a:gd name="connsiteY16" fmla="*/ 65749 h 262053"/>
              <a:gd name="connsiteX17" fmla="*/ 383068 w 479507"/>
              <a:gd name="connsiteY17" fmla="*/ 91070 h 262053"/>
              <a:gd name="connsiteX18" fmla="*/ 413875 w 479507"/>
              <a:gd name="connsiteY18" fmla="*/ 115724 h 262053"/>
              <a:gd name="connsiteX19" fmla="*/ 437985 w 479507"/>
              <a:gd name="connsiteY19" fmla="*/ 121055 h 262053"/>
              <a:gd name="connsiteX20" fmla="*/ 479507 w 479507"/>
              <a:gd name="connsiteY20" fmla="*/ 161701 h 262053"/>
              <a:gd name="connsiteX21" fmla="*/ 420572 w 479507"/>
              <a:gd name="connsiteY21" fmla="*/ 205679 h 262053"/>
              <a:gd name="connsiteX22" fmla="*/ 360298 w 479507"/>
              <a:gd name="connsiteY22" fmla="*/ 154371 h 262053"/>
              <a:gd name="connsiteX23" fmla="*/ 378380 w 479507"/>
              <a:gd name="connsiteY23" fmla="*/ 154371 h 262053"/>
              <a:gd name="connsiteX24" fmla="*/ 421242 w 479507"/>
              <a:gd name="connsiteY24" fmla="*/ 191020 h 262053"/>
              <a:gd name="connsiteX25" fmla="*/ 461425 w 479507"/>
              <a:gd name="connsiteY25" fmla="*/ 163034 h 262053"/>
              <a:gd name="connsiteX26" fmla="*/ 429279 w 479507"/>
              <a:gd name="connsiteY26" fmla="*/ 136380 h 262053"/>
              <a:gd name="connsiteX27" fmla="*/ 406508 w 479507"/>
              <a:gd name="connsiteY27" fmla="*/ 131050 h 262053"/>
              <a:gd name="connsiteX28" fmla="*/ 364986 w 479507"/>
              <a:gd name="connsiteY28" fmla="*/ 91736 h 262053"/>
              <a:gd name="connsiteX29" fmla="*/ 420572 w 479507"/>
              <a:gd name="connsiteY29" fmla="*/ 51090 h 262053"/>
              <a:gd name="connsiteX30" fmla="*/ 215180 w 479507"/>
              <a:gd name="connsiteY30" fmla="*/ 51090 h 262053"/>
              <a:gd name="connsiteX31" fmla="*/ 262790 w 479507"/>
              <a:gd name="connsiteY31" fmla="*/ 80464 h 262053"/>
              <a:gd name="connsiteX32" fmla="*/ 262790 w 479507"/>
              <a:gd name="connsiteY32" fmla="*/ 55095 h 262053"/>
              <a:gd name="connsiteX33" fmla="*/ 281566 w 479507"/>
              <a:gd name="connsiteY33" fmla="*/ 55095 h 262053"/>
              <a:gd name="connsiteX34" fmla="*/ 281566 w 479507"/>
              <a:gd name="connsiteY34" fmla="*/ 190620 h 262053"/>
              <a:gd name="connsiteX35" fmla="*/ 215180 w 479507"/>
              <a:gd name="connsiteY35" fmla="*/ 262053 h 262053"/>
              <a:gd name="connsiteX36" fmla="*/ 153487 w 479507"/>
              <a:gd name="connsiteY36" fmla="*/ 217324 h 262053"/>
              <a:gd name="connsiteX37" fmla="*/ 171593 w 479507"/>
              <a:gd name="connsiteY37" fmla="*/ 217324 h 262053"/>
              <a:gd name="connsiteX38" fmla="*/ 215180 w 479507"/>
              <a:gd name="connsiteY38" fmla="*/ 246698 h 262053"/>
              <a:gd name="connsiteX39" fmla="*/ 262790 w 479507"/>
              <a:gd name="connsiteY39" fmla="*/ 190620 h 262053"/>
              <a:gd name="connsiteX40" fmla="*/ 262790 w 479507"/>
              <a:gd name="connsiteY40" fmla="*/ 170591 h 262053"/>
              <a:gd name="connsiteX41" fmla="*/ 215180 w 479507"/>
              <a:gd name="connsiteY41" fmla="*/ 201301 h 262053"/>
              <a:gd name="connsiteX42" fmla="*/ 148123 w 479507"/>
              <a:gd name="connsiteY42" fmla="*/ 125194 h 262053"/>
              <a:gd name="connsiteX43" fmla="*/ 215180 w 479507"/>
              <a:gd name="connsiteY43" fmla="*/ 51090 h 262053"/>
              <a:gd name="connsiteX44" fmla="*/ 66277 w 479507"/>
              <a:gd name="connsiteY44" fmla="*/ 51090 h 262053"/>
              <a:gd name="connsiteX45" fmla="*/ 131215 w 479507"/>
              <a:gd name="connsiteY45" fmla="*/ 133049 h 262053"/>
              <a:gd name="connsiteX46" fmla="*/ 18076 w 479507"/>
              <a:gd name="connsiteY46" fmla="*/ 133049 h 262053"/>
              <a:gd name="connsiteX47" fmla="*/ 66277 w 479507"/>
              <a:gd name="connsiteY47" fmla="*/ 191020 h 262053"/>
              <a:gd name="connsiteX48" fmla="*/ 113139 w 479507"/>
              <a:gd name="connsiteY48" fmla="*/ 153039 h 262053"/>
              <a:gd name="connsiteX49" fmla="*/ 130546 w 479507"/>
              <a:gd name="connsiteY49" fmla="*/ 153039 h 262053"/>
              <a:gd name="connsiteX50" fmla="*/ 66277 w 479507"/>
              <a:gd name="connsiteY50" fmla="*/ 205679 h 262053"/>
              <a:gd name="connsiteX51" fmla="*/ 0 w 479507"/>
              <a:gd name="connsiteY51" fmla="*/ 128384 h 262053"/>
              <a:gd name="connsiteX52" fmla="*/ 66277 w 479507"/>
              <a:gd name="connsiteY52" fmla="*/ 51090 h 262053"/>
              <a:gd name="connsiteX53" fmla="*/ 314482 w 479507"/>
              <a:gd name="connsiteY53" fmla="*/ 0 h 262053"/>
              <a:gd name="connsiteX54" fmla="*/ 332720 w 479507"/>
              <a:gd name="connsiteY54" fmla="*/ 0 h 262053"/>
              <a:gd name="connsiteX55" fmla="*/ 332720 w 479507"/>
              <a:gd name="connsiteY55" fmla="*/ 28628 h 262053"/>
              <a:gd name="connsiteX56" fmla="*/ 314482 w 479507"/>
              <a:gd name="connsiteY56" fmla="*/ 28628 h 26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79507" h="262053">
                <a:moveTo>
                  <a:pt x="215292" y="66064"/>
                </a:moveTo>
                <a:cubicBezTo>
                  <a:pt x="181106" y="66064"/>
                  <a:pt x="166360" y="96678"/>
                  <a:pt x="166360" y="127293"/>
                </a:cubicBezTo>
                <a:cubicBezTo>
                  <a:pt x="166360" y="157242"/>
                  <a:pt x="181777" y="185860"/>
                  <a:pt x="215292" y="185860"/>
                </a:cubicBezTo>
                <a:cubicBezTo>
                  <a:pt x="246797" y="185860"/>
                  <a:pt x="262884" y="157242"/>
                  <a:pt x="262884" y="127293"/>
                </a:cubicBezTo>
                <a:cubicBezTo>
                  <a:pt x="262884" y="98675"/>
                  <a:pt x="249478" y="66064"/>
                  <a:pt x="215292" y="66064"/>
                </a:cubicBezTo>
                <a:close/>
                <a:moveTo>
                  <a:pt x="66283" y="66064"/>
                </a:moveTo>
                <a:cubicBezTo>
                  <a:pt x="36650" y="66064"/>
                  <a:pt x="20487" y="91938"/>
                  <a:pt x="17793" y="118475"/>
                </a:cubicBezTo>
                <a:lnTo>
                  <a:pt x="113427" y="118475"/>
                </a:lnTo>
                <a:cubicBezTo>
                  <a:pt x="112754" y="91274"/>
                  <a:pt x="95917" y="66064"/>
                  <a:pt x="66283" y="66064"/>
                </a:cubicBezTo>
                <a:close/>
                <a:moveTo>
                  <a:pt x="314482" y="55934"/>
                </a:moveTo>
                <a:lnTo>
                  <a:pt x="332720" y="55934"/>
                </a:lnTo>
                <a:lnTo>
                  <a:pt x="332720" y="203036"/>
                </a:lnTo>
                <a:lnTo>
                  <a:pt x="314482" y="203036"/>
                </a:lnTo>
                <a:close/>
                <a:moveTo>
                  <a:pt x="420572" y="51090"/>
                </a:moveTo>
                <a:cubicBezTo>
                  <a:pt x="450040" y="51090"/>
                  <a:pt x="473480" y="66415"/>
                  <a:pt x="474149" y="97733"/>
                </a:cubicBezTo>
                <a:cubicBezTo>
                  <a:pt x="474149" y="97733"/>
                  <a:pt x="474149" y="97733"/>
                  <a:pt x="456737" y="97733"/>
                </a:cubicBezTo>
                <a:cubicBezTo>
                  <a:pt x="455397" y="75744"/>
                  <a:pt x="438654" y="65749"/>
                  <a:pt x="417893" y="65749"/>
                </a:cubicBezTo>
                <a:cubicBezTo>
                  <a:pt x="401820" y="65749"/>
                  <a:pt x="383068" y="71746"/>
                  <a:pt x="383068" y="91070"/>
                </a:cubicBezTo>
                <a:cubicBezTo>
                  <a:pt x="383068" y="107062"/>
                  <a:pt x="401150" y="112392"/>
                  <a:pt x="413875" y="115724"/>
                </a:cubicBezTo>
                <a:cubicBezTo>
                  <a:pt x="437985" y="121055"/>
                  <a:pt x="437985" y="121055"/>
                  <a:pt x="437985" y="121055"/>
                </a:cubicBezTo>
                <a:cubicBezTo>
                  <a:pt x="458076" y="124386"/>
                  <a:pt x="479507" y="136380"/>
                  <a:pt x="479507" y="161701"/>
                </a:cubicBezTo>
                <a:cubicBezTo>
                  <a:pt x="479507" y="193685"/>
                  <a:pt x="448030" y="205679"/>
                  <a:pt x="420572" y="205679"/>
                </a:cubicBezTo>
                <a:cubicBezTo>
                  <a:pt x="386417" y="205679"/>
                  <a:pt x="362977" y="189687"/>
                  <a:pt x="360298" y="154371"/>
                </a:cubicBezTo>
                <a:cubicBezTo>
                  <a:pt x="378380" y="154371"/>
                  <a:pt x="378380" y="154371"/>
                  <a:pt x="378380" y="154371"/>
                </a:cubicBezTo>
                <a:cubicBezTo>
                  <a:pt x="379719" y="178359"/>
                  <a:pt x="397802" y="191020"/>
                  <a:pt x="421242" y="191020"/>
                </a:cubicBezTo>
                <a:cubicBezTo>
                  <a:pt x="437985" y="191020"/>
                  <a:pt x="461425" y="183690"/>
                  <a:pt x="461425" y="163034"/>
                </a:cubicBezTo>
                <a:cubicBezTo>
                  <a:pt x="461425" y="145709"/>
                  <a:pt x="445352" y="140378"/>
                  <a:pt x="429279" y="136380"/>
                </a:cubicBezTo>
                <a:cubicBezTo>
                  <a:pt x="406508" y="131050"/>
                  <a:pt x="406508" y="131050"/>
                  <a:pt x="406508" y="131050"/>
                </a:cubicBezTo>
                <a:cubicBezTo>
                  <a:pt x="383068" y="125053"/>
                  <a:pt x="364986" y="117056"/>
                  <a:pt x="364986" y="91736"/>
                </a:cubicBezTo>
                <a:cubicBezTo>
                  <a:pt x="364986" y="62417"/>
                  <a:pt x="394453" y="51090"/>
                  <a:pt x="420572" y="51090"/>
                </a:cubicBezTo>
                <a:close/>
                <a:moveTo>
                  <a:pt x="215180" y="51090"/>
                </a:moveTo>
                <a:cubicBezTo>
                  <a:pt x="236638" y="51090"/>
                  <a:pt x="255414" y="64442"/>
                  <a:pt x="262790" y="80464"/>
                </a:cubicBezTo>
                <a:cubicBezTo>
                  <a:pt x="262790" y="55095"/>
                  <a:pt x="262790" y="55095"/>
                  <a:pt x="262790" y="55095"/>
                </a:cubicBezTo>
                <a:cubicBezTo>
                  <a:pt x="281566" y="55095"/>
                  <a:pt x="281566" y="55095"/>
                  <a:pt x="281566" y="55095"/>
                </a:cubicBezTo>
                <a:cubicBezTo>
                  <a:pt x="281566" y="190620"/>
                  <a:pt x="281566" y="190620"/>
                  <a:pt x="281566" y="190620"/>
                </a:cubicBezTo>
                <a:cubicBezTo>
                  <a:pt x="280896" y="234681"/>
                  <a:pt x="264131" y="262053"/>
                  <a:pt x="215180" y="262053"/>
                </a:cubicBezTo>
                <a:cubicBezTo>
                  <a:pt x="185674" y="262053"/>
                  <a:pt x="156169" y="248701"/>
                  <a:pt x="153487" y="217324"/>
                </a:cubicBezTo>
                <a:cubicBezTo>
                  <a:pt x="171593" y="217324"/>
                  <a:pt x="171593" y="217324"/>
                  <a:pt x="171593" y="217324"/>
                </a:cubicBezTo>
                <a:cubicBezTo>
                  <a:pt x="175616" y="238687"/>
                  <a:pt x="195062" y="246698"/>
                  <a:pt x="215180" y="246698"/>
                </a:cubicBezTo>
                <a:cubicBezTo>
                  <a:pt x="248708" y="246698"/>
                  <a:pt x="262790" y="226670"/>
                  <a:pt x="262790" y="190620"/>
                </a:cubicBezTo>
                <a:cubicBezTo>
                  <a:pt x="262790" y="170591"/>
                  <a:pt x="262790" y="170591"/>
                  <a:pt x="262790" y="170591"/>
                </a:cubicBezTo>
                <a:cubicBezTo>
                  <a:pt x="254073" y="188616"/>
                  <a:pt x="236638" y="201301"/>
                  <a:pt x="215180" y="201301"/>
                </a:cubicBezTo>
                <a:cubicBezTo>
                  <a:pt x="167569" y="201301"/>
                  <a:pt x="148123" y="167253"/>
                  <a:pt x="148123" y="125194"/>
                </a:cubicBezTo>
                <a:cubicBezTo>
                  <a:pt x="148123" y="84470"/>
                  <a:pt x="172263" y="51090"/>
                  <a:pt x="215180" y="51090"/>
                </a:cubicBezTo>
                <a:close/>
                <a:moveTo>
                  <a:pt x="66277" y="51090"/>
                </a:moveTo>
                <a:cubicBezTo>
                  <a:pt x="113809" y="51090"/>
                  <a:pt x="132554" y="91736"/>
                  <a:pt x="131215" y="133049"/>
                </a:cubicBezTo>
                <a:cubicBezTo>
                  <a:pt x="18076" y="133049"/>
                  <a:pt x="18076" y="133049"/>
                  <a:pt x="18076" y="133049"/>
                </a:cubicBezTo>
                <a:cubicBezTo>
                  <a:pt x="18076" y="159036"/>
                  <a:pt x="32134" y="191020"/>
                  <a:pt x="66277" y="191020"/>
                </a:cubicBezTo>
                <a:cubicBezTo>
                  <a:pt x="93056" y="191020"/>
                  <a:pt x="107114" y="175694"/>
                  <a:pt x="113139" y="153039"/>
                </a:cubicBezTo>
                <a:cubicBezTo>
                  <a:pt x="130546" y="153039"/>
                  <a:pt x="130546" y="153039"/>
                  <a:pt x="130546" y="153039"/>
                </a:cubicBezTo>
                <a:cubicBezTo>
                  <a:pt x="123181" y="186355"/>
                  <a:pt x="103767" y="205679"/>
                  <a:pt x="66277" y="205679"/>
                </a:cubicBezTo>
                <a:cubicBezTo>
                  <a:pt x="19415" y="205679"/>
                  <a:pt x="0" y="169697"/>
                  <a:pt x="0" y="128384"/>
                </a:cubicBezTo>
                <a:cubicBezTo>
                  <a:pt x="0" y="89737"/>
                  <a:pt x="19415" y="51090"/>
                  <a:pt x="66277" y="51090"/>
                </a:cubicBezTo>
                <a:close/>
                <a:moveTo>
                  <a:pt x="314482" y="0"/>
                </a:moveTo>
                <a:lnTo>
                  <a:pt x="332720" y="0"/>
                </a:lnTo>
                <a:lnTo>
                  <a:pt x="332720" y="28628"/>
                </a:lnTo>
                <a:lnTo>
                  <a:pt x="314482" y="28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7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D0F1D1-7467-4F8C-9800-A4926144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0258749" cy="392415"/>
          </a:xfrm>
        </p:spPr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9AA4F5F-71AC-41F0-921B-44CB2EDB49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/>
          <a:lstStyle/>
          <a:p>
            <a:r>
              <a:rPr lang="fr-FR" noProof="0" dirty="0"/>
              <a:t>Section 01.</a:t>
            </a:r>
          </a:p>
        </p:txBody>
      </p:sp>
    </p:spTree>
    <p:extLst>
      <p:ext uri="{BB962C8B-B14F-4D97-AF65-F5344CB8AC3E}">
        <p14:creationId xmlns:p14="http://schemas.microsoft.com/office/powerpoint/2010/main" val="7681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6481EF1-2480-47A9-B3B4-DA30FA7C96A3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>
              <a:gd name="connsiteX0" fmla="*/ 11102932 w 12191999"/>
              <a:gd name="connsiteY0" fmla="*/ 0 h 6853089"/>
              <a:gd name="connsiteX1" fmla="*/ 12191999 w 12191999"/>
              <a:gd name="connsiteY1" fmla="*/ 0 h 6853089"/>
              <a:gd name="connsiteX2" fmla="*/ 12191999 w 12191999"/>
              <a:gd name="connsiteY2" fmla="*/ 6853089 h 6853089"/>
              <a:gd name="connsiteX3" fmla="*/ 0 w 12191999"/>
              <a:gd name="connsiteY3" fmla="*/ 6853089 h 6853089"/>
              <a:gd name="connsiteX4" fmla="*/ 0 w 12191999"/>
              <a:gd name="connsiteY4" fmla="*/ 2227360 h 6853089"/>
              <a:gd name="connsiteX5" fmla="*/ 1405403 w 12191999"/>
              <a:gd name="connsiteY5" fmla="*/ 3242876 h 685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853089">
                <a:moveTo>
                  <a:pt x="11102932" y="0"/>
                </a:moveTo>
                <a:lnTo>
                  <a:pt x="12191999" y="0"/>
                </a:lnTo>
                <a:lnTo>
                  <a:pt x="12191999" y="6853089"/>
                </a:lnTo>
                <a:lnTo>
                  <a:pt x="0" y="6853089"/>
                </a:lnTo>
                <a:lnTo>
                  <a:pt x="0" y="2227360"/>
                </a:lnTo>
                <a:lnTo>
                  <a:pt x="1405403" y="32428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8620" y="4429649"/>
            <a:ext cx="6222654" cy="276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C976DD-4BC3-4A90-B0C8-30F29508AE76}"/>
              </a:ext>
            </a:extLst>
          </p:cNvPr>
          <p:cNvGrpSpPr/>
          <p:nvPr/>
        </p:nvGrpSpPr>
        <p:grpSpPr>
          <a:xfrm>
            <a:off x="717550" y="512809"/>
            <a:ext cx="2084803" cy="778961"/>
            <a:chOff x="741983" y="553645"/>
            <a:chExt cx="2263311" cy="845658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983" y="553645"/>
              <a:ext cx="905559" cy="845658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0280" y="772694"/>
              <a:ext cx="342374" cy="402569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2588" y="772694"/>
              <a:ext cx="340612" cy="543512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2171" y="637624"/>
              <a:ext cx="46394" cy="526481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394" y="772694"/>
              <a:ext cx="308900" cy="402569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E192A-FAC3-4480-9812-67E334634D31}"/>
              </a:ext>
            </a:extLst>
          </p:cNvPr>
          <p:cNvSpPr/>
          <p:nvPr/>
        </p:nvSpPr>
        <p:spPr>
          <a:xfrm>
            <a:off x="5262908" y="4188871"/>
            <a:ext cx="216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1DCF53E6-0834-44B8-A74D-C81653825355}"/>
              </a:ext>
            </a:extLst>
          </p:cNvPr>
          <p:cNvSpPr/>
          <p:nvPr/>
        </p:nvSpPr>
        <p:spPr>
          <a:xfrm>
            <a:off x="0" y="1082446"/>
            <a:ext cx="3762375" cy="5775554"/>
          </a:xfrm>
          <a:custGeom>
            <a:avLst/>
            <a:gdLst>
              <a:gd name="connsiteX0" fmla="*/ 0 w 3704858"/>
              <a:gd name="connsiteY0" fmla="*/ 0 h 5775554"/>
              <a:gd name="connsiteX1" fmla="*/ 3704858 w 3704858"/>
              <a:gd name="connsiteY1" fmla="*/ 5772381 h 5775554"/>
              <a:gd name="connsiteX2" fmla="*/ 2780018 w 3704858"/>
              <a:gd name="connsiteY2" fmla="*/ 5775554 h 5775554"/>
              <a:gd name="connsiteX3" fmla="*/ 3170 w 3704858"/>
              <a:gd name="connsiteY3" fmla="*/ 5775554 h 5775554"/>
              <a:gd name="connsiteX0" fmla="*/ 0 w 3704858"/>
              <a:gd name="connsiteY0" fmla="*/ 0 h 5775554"/>
              <a:gd name="connsiteX1" fmla="*/ 3704858 w 3704858"/>
              <a:gd name="connsiteY1" fmla="*/ 5772381 h 5775554"/>
              <a:gd name="connsiteX2" fmla="*/ 3170 w 3704858"/>
              <a:gd name="connsiteY2" fmla="*/ 5775554 h 5775554"/>
              <a:gd name="connsiteX3" fmla="*/ 0 w 3704858"/>
              <a:gd name="connsiteY3" fmla="*/ 0 h 577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4858" h="5775554">
                <a:moveTo>
                  <a:pt x="0" y="0"/>
                </a:moveTo>
                <a:lnTo>
                  <a:pt x="3704858" y="5772381"/>
                </a:lnTo>
                <a:lnTo>
                  <a:pt x="3170" y="5775554"/>
                </a:lnTo>
                <a:cubicBezTo>
                  <a:pt x="2113" y="3850369"/>
                  <a:pt x="1057" y="1925185"/>
                  <a:pt x="0" y="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0BE899-966C-4EBB-AE02-B7D8AA6C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20" y="3143904"/>
            <a:ext cx="6222654" cy="941796"/>
          </a:xfrm>
        </p:spPr>
        <p:txBody>
          <a:bodyPr anchor="b"/>
          <a:lstStyle>
            <a:lvl1pPr>
              <a:lnSpc>
                <a:spcPct val="85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211460-6588-4C17-8D50-F8C6E269A349}"/>
              </a:ext>
            </a:extLst>
          </p:cNvPr>
          <p:cNvSpPr/>
          <p:nvPr userDrawn="1"/>
        </p:nvSpPr>
        <p:spPr>
          <a:xfrm>
            <a:off x="5262908" y="4188871"/>
            <a:ext cx="216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0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4">
            <a:extLst>
              <a:ext uri="{FF2B5EF4-FFF2-40B4-BE49-F238E27FC236}">
                <a16:creationId xmlns:a16="http://schemas.microsoft.com/office/drawing/2014/main" id="{DCD83DDB-8823-44F3-8236-B3258040C396}"/>
              </a:ext>
            </a:extLst>
          </p:cNvPr>
          <p:cNvSpPr/>
          <p:nvPr userDrawn="1"/>
        </p:nvSpPr>
        <p:spPr>
          <a:xfrm>
            <a:off x="0" y="1935295"/>
            <a:ext cx="3159514" cy="4922705"/>
          </a:xfrm>
          <a:custGeom>
            <a:avLst/>
            <a:gdLst>
              <a:gd name="connsiteX0" fmla="*/ 0 w 3159514"/>
              <a:gd name="connsiteY0" fmla="*/ 0 h 4922705"/>
              <a:gd name="connsiteX1" fmla="*/ 3159514 w 3159514"/>
              <a:gd name="connsiteY1" fmla="*/ 4922705 h 4922705"/>
              <a:gd name="connsiteX2" fmla="*/ 0 w 3159514"/>
              <a:gd name="connsiteY2" fmla="*/ 4922705 h 49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9514" h="4922705">
                <a:moveTo>
                  <a:pt x="0" y="0"/>
                </a:moveTo>
                <a:lnTo>
                  <a:pt x="3159514" y="4922705"/>
                </a:lnTo>
                <a:lnTo>
                  <a:pt x="0" y="4922705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364262-D8BE-417E-89B7-C6E6C4D3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Modifiez le style du titre</a:t>
            </a:r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63B651A6-522B-4651-838E-7183E7CD6DA2}"/>
              </a:ext>
            </a:extLst>
          </p:cNvPr>
          <p:cNvSpPr>
            <a:spLocks/>
          </p:cNvSpPr>
          <p:nvPr/>
        </p:nvSpPr>
        <p:spPr bwMode="auto">
          <a:xfrm>
            <a:off x="0" y="3721922"/>
            <a:ext cx="3159514" cy="3136078"/>
          </a:xfrm>
          <a:custGeom>
            <a:avLst/>
            <a:gdLst>
              <a:gd name="connsiteX0" fmla="*/ 0 w 3159514"/>
              <a:gd name="connsiteY0" fmla="*/ 0 h 3136078"/>
              <a:gd name="connsiteX1" fmla="*/ 2138430 w 3159514"/>
              <a:gd name="connsiteY1" fmla="*/ 1545187 h 3136078"/>
              <a:gd name="connsiteX2" fmla="*/ 2138439 w 3159514"/>
              <a:gd name="connsiteY2" fmla="*/ 1545184 h 3136078"/>
              <a:gd name="connsiteX3" fmla="*/ 3159514 w 3159514"/>
              <a:gd name="connsiteY3" fmla="*/ 3136078 h 3136078"/>
              <a:gd name="connsiteX4" fmla="*/ 0 w 3159514"/>
              <a:gd name="connsiteY4" fmla="*/ 3136078 h 313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514" h="3136078">
                <a:moveTo>
                  <a:pt x="0" y="0"/>
                </a:moveTo>
                <a:lnTo>
                  <a:pt x="2138430" y="1545187"/>
                </a:lnTo>
                <a:lnTo>
                  <a:pt x="2138439" y="1545184"/>
                </a:lnTo>
                <a:lnTo>
                  <a:pt x="3159514" y="3136078"/>
                </a:lnTo>
                <a:lnTo>
                  <a:pt x="0" y="3136078"/>
                </a:ln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96CEA4-EDDC-4926-A099-968FD3818B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/>
          <a:lstStyle/>
          <a:p>
            <a:r>
              <a:rPr lang="fr-FR" noProof="0"/>
              <a:t>Section 01.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852BE54-A1A7-453E-AB89-AF1AB0B221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72728119"/>
              </p:ext>
            </p:extLst>
          </p:nvPr>
        </p:nvGraphicFramePr>
        <p:xfrm>
          <a:off x="2428875" y="1699857"/>
          <a:ext cx="4286250" cy="35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134">
                <a:tc>
                  <a:txBody>
                    <a:bodyPr/>
                    <a:lstStyle/>
                    <a:p>
                      <a:r>
                        <a:rPr lang="fr-FR" sz="2400" b="1" noProof="0" dirty="0">
                          <a:solidFill>
                            <a:schemeClr val="accent4"/>
                          </a:solidFill>
                          <a:latin typeface="+mj-lt"/>
                        </a:rPr>
                        <a:t>01.</a:t>
                      </a: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fr-FR" sz="1800" b="1" cap="all" baseline="0" noProof="0" dirty="0">
                          <a:solidFill>
                            <a:schemeClr val="accent4"/>
                          </a:solidFill>
                          <a:latin typeface="+mj-lt"/>
                        </a:rPr>
                        <a:t>Titre de la section 01.</a:t>
                      </a:r>
                    </a:p>
                  </a:txBody>
                  <a:tcPr marL="72000" marR="72000" marT="36000" marB="5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endParaRPr lang="fr-FR" sz="2400" b="0" noProof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noProof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72000" marR="72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r>
                        <a:rPr lang="fr-FR" sz="2400" b="1" noProof="0">
                          <a:solidFill>
                            <a:schemeClr val="accent4"/>
                          </a:solidFill>
                          <a:latin typeface="+mj-lt"/>
                        </a:rPr>
                        <a:t>02.</a:t>
                      </a: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fr-FR" sz="1800" b="1" cap="all" baseline="0" noProof="0" dirty="0">
                          <a:solidFill>
                            <a:schemeClr val="accent4"/>
                          </a:solidFill>
                          <a:latin typeface="+mj-lt"/>
                        </a:rPr>
                        <a:t>Titre de la section 02.</a:t>
                      </a:r>
                    </a:p>
                  </a:txBody>
                  <a:tcPr marL="72000" marR="72000" marT="36000" marB="5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endParaRPr lang="fr-FR" sz="2400" b="0" noProof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noProof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72000" marR="72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r>
                        <a:rPr lang="fr-FR" sz="2400" b="1" noProof="0">
                          <a:solidFill>
                            <a:schemeClr val="accent4"/>
                          </a:solidFill>
                          <a:latin typeface="+mj-lt"/>
                        </a:rPr>
                        <a:t>03.</a:t>
                      </a: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fr-FR" sz="1800" b="1" cap="all" baseline="0" noProof="0" dirty="0">
                          <a:solidFill>
                            <a:schemeClr val="accent4"/>
                          </a:solidFill>
                          <a:latin typeface="+mj-lt"/>
                        </a:rPr>
                        <a:t>Titre de la section 03.</a:t>
                      </a:r>
                    </a:p>
                  </a:txBody>
                  <a:tcPr marL="72000" marR="72000" marT="36000" marB="5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endParaRPr lang="fr-FR" sz="2400" b="0" noProof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noProof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72000" marR="72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r>
                        <a:rPr lang="fr-FR" sz="2400" b="1" noProof="0">
                          <a:solidFill>
                            <a:schemeClr val="accent4"/>
                          </a:solidFill>
                          <a:latin typeface="+mj-lt"/>
                        </a:rPr>
                        <a:t>04.</a:t>
                      </a: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fr-FR" sz="1800" b="1" cap="all" baseline="0" noProof="0" dirty="0">
                          <a:solidFill>
                            <a:schemeClr val="accent4"/>
                          </a:solidFill>
                          <a:latin typeface="+mj-lt"/>
                        </a:rPr>
                        <a:t>Titre de la section 04.</a:t>
                      </a:r>
                    </a:p>
                  </a:txBody>
                  <a:tcPr marL="72000" marR="72000" marT="36000" marB="5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endParaRPr lang="fr-FR" sz="2400" b="0" noProof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noProof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72000" marR="72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F972D80-B0DF-4891-8A5F-16262E1F069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2609131"/>
              </p:ext>
            </p:extLst>
          </p:nvPr>
        </p:nvGraphicFramePr>
        <p:xfrm>
          <a:off x="7185025" y="1699857"/>
          <a:ext cx="4286250" cy="35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134">
                <a:tc>
                  <a:txBody>
                    <a:bodyPr/>
                    <a:lstStyle/>
                    <a:p>
                      <a:r>
                        <a:rPr lang="fr-FR" sz="2400" b="1" noProof="0" dirty="0">
                          <a:solidFill>
                            <a:schemeClr val="accent4"/>
                          </a:solidFill>
                          <a:latin typeface="+mj-lt"/>
                        </a:rPr>
                        <a:t>05.</a:t>
                      </a: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fr-FR" sz="1800" b="1" cap="all" baseline="0" noProof="0" dirty="0">
                          <a:solidFill>
                            <a:schemeClr val="accent4"/>
                          </a:solidFill>
                          <a:latin typeface="+mj-lt"/>
                        </a:rPr>
                        <a:t>Titre de la section 05.</a:t>
                      </a:r>
                    </a:p>
                  </a:txBody>
                  <a:tcPr marL="72000" marR="72000" marT="36000" marB="5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endParaRPr lang="fr-FR" sz="2400" b="0" noProof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noProof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72000" marR="72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r>
                        <a:rPr lang="fr-FR" sz="2400" b="1" noProof="0">
                          <a:solidFill>
                            <a:schemeClr val="accent4"/>
                          </a:solidFill>
                          <a:latin typeface="+mj-lt"/>
                        </a:rPr>
                        <a:t>06.</a:t>
                      </a: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fr-FR" sz="1800" b="1" cap="all" baseline="0" noProof="0" dirty="0">
                          <a:solidFill>
                            <a:schemeClr val="accent4"/>
                          </a:solidFill>
                          <a:latin typeface="+mj-lt"/>
                        </a:rPr>
                        <a:t>Titre de la section 06.</a:t>
                      </a:r>
                    </a:p>
                  </a:txBody>
                  <a:tcPr marL="72000" marR="72000" marT="36000" marB="5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endParaRPr lang="fr-FR" sz="2400" b="0" noProof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noProof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72000" marR="72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r>
                        <a:rPr lang="fr-FR" sz="2400" b="1" noProof="0">
                          <a:solidFill>
                            <a:schemeClr val="accent4"/>
                          </a:solidFill>
                          <a:latin typeface="+mj-lt"/>
                        </a:rPr>
                        <a:t>07.</a:t>
                      </a: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fr-FR" sz="1800" b="1" cap="all" baseline="0" noProof="0">
                          <a:solidFill>
                            <a:schemeClr val="accent4"/>
                          </a:solidFill>
                          <a:latin typeface="+mj-lt"/>
                        </a:rPr>
                        <a:t>Titre de la section 07.</a:t>
                      </a:r>
                    </a:p>
                  </a:txBody>
                  <a:tcPr marL="72000" marR="72000" marT="36000" marB="5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endParaRPr lang="fr-FR" sz="2400" b="0" noProof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noProof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72000" marR="72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r>
                        <a:rPr lang="fr-FR" sz="2400" b="1" noProof="0">
                          <a:solidFill>
                            <a:schemeClr val="accent4"/>
                          </a:solidFill>
                          <a:latin typeface="+mj-lt"/>
                        </a:rPr>
                        <a:t>08.</a:t>
                      </a: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fr-FR" sz="1800" b="1" cap="all" baseline="0" noProof="0">
                          <a:solidFill>
                            <a:schemeClr val="accent4"/>
                          </a:solidFill>
                          <a:latin typeface="+mj-lt"/>
                        </a:rPr>
                        <a:t>Titre de la section 08.</a:t>
                      </a:r>
                    </a:p>
                  </a:txBody>
                  <a:tcPr marL="72000" marR="72000" marT="36000" marB="5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134">
                <a:tc>
                  <a:txBody>
                    <a:bodyPr/>
                    <a:lstStyle/>
                    <a:p>
                      <a:endParaRPr lang="fr-FR" sz="2400" b="0" noProof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noProof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72000" marR="72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73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E428216-099F-4AD4-A1BD-F9597725A24D}"/>
              </a:ext>
            </a:extLst>
          </p:cNvPr>
          <p:cNvGrpSpPr/>
          <p:nvPr userDrawn="1"/>
        </p:nvGrpSpPr>
        <p:grpSpPr>
          <a:xfrm>
            <a:off x="0" y="1905169"/>
            <a:ext cx="12192000" cy="4952831"/>
            <a:chOff x="0" y="1905169"/>
            <a:chExt cx="12192000" cy="495283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7A56200-998A-4BBB-9323-1A1143566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905169"/>
              <a:ext cx="12192000" cy="4952830"/>
            </a:xfrm>
            <a:custGeom>
              <a:avLst/>
              <a:gdLst>
                <a:gd name="connsiteX0" fmla="*/ 12192000 w 12192000"/>
                <a:gd name="connsiteY0" fmla="*/ 0 h 4952830"/>
                <a:gd name="connsiteX1" fmla="*/ 12192000 w 12192000"/>
                <a:gd name="connsiteY1" fmla="*/ 4952830 h 4952830"/>
                <a:gd name="connsiteX2" fmla="*/ 0 w 12192000"/>
                <a:gd name="connsiteY2" fmla="*/ 4952830 h 4952830"/>
                <a:gd name="connsiteX3" fmla="*/ 0 w 12192000"/>
                <a:gd name="connsiteY3" fmla="*/ 1816752 h 4952830"/>
                <a:gd name="connsiteX4" fmla="*/ 2138430 w 12192000"/>
                <a:gd name="connsiteY4" fmla="*/ 3361939 h 495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4952830">
                  <a:moveTo>
                    <a:pt x="12192000" y="0"/>
                  </a:moveTo>
                  <a:lnTo>
                    <a:pt x="12192000" y="4952830"/>
                  </a:lnTo>
                  <a:lnTo>
                    <a:pt x="0" y="4952830"/>
                  </a:lnTo>
                  <a:lnTo>
                    <a:pt x="0" y="1816752"/>
                  </a:lnTo>
                  <a:lnTo>
                    <a:pt x="2138430" y="33619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586DF8-6E37-4E39-9189-6998834851F3}"/>
                </a:ext>
              </a:extLst>
            </p:cNvPr>
            <p:cNvSpPr/>
            <p:nvPr/>
          </p:nvSpPr>
          <p:spPr>
            <a:xfrm>
              <a:off x="0" y="1935295"/>
              <a:ext cx="3159514" cy="4922705"/>
            </a:xfrm>
            <a:custGeom>
              <a:avLst/>
              <a:gdLst>
                <a:gd name="connsiteX0" fmla="*/ 0 w 3159514"/>
                <a:gd name="connsiteY0" fmla="*/ 0 h 4922705"/>
                <a:gd name="connsiteX1" fmla="*/ 3159514 w 3159514"/>
                <a:gd name="connsiteY1" fmla="*/ 4922705 h 4922705"/>
                <a:gd name="connsiteX2" fmla="*/ 0 w 3159514"/>
                <a:gd name="connsiteY2" fmla="*/ 4922705 h 492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9514" h="4922705">
                  <a:moveTo>
                    <a:pt x="0" y="0"/>
                  </a:moveTo>
                  <a:lnTo>
                    <a:pt x="3159514" y="4922705"/>
                  </a:lnTo>
                  <a:lnTo>
                    <a:pt x="0" y="4922705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5498AE1-B3BD-435F-A39F-D96DCECB2C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089" y="5968964"/>
            <a:ext cx="169918" cy="738664"/>
          </a:xfrm>
          <a:prstGeom prst="rect">
            <a:avLst/>
          </a:prstGeom>
        </p:spPr>
        <p:txBody>
          <a:bodyPr wrap="none"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 </a:t>
            </a: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719731A0-5387-49AB-9A38-F2835829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3905904"/>
            <a:ext cx="4994274" cy="941796"/>
          </a:xfrm>
        </p:spPr>
        <p:txBody>
          <a:bodyPr anchor="b"/>
          <a:lstStyle>
            <a:lvl1pPr algn="r">
              <a:lnSpc>
                <a:spcPct val="85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21720AF-D259-45F5-B6CA-CA52EC9AA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1925" y="5191648"/>
            <a:ext cx="7499349" cy="27699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0735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recommand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10752000" cy="157735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accent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800"/>
            </a:lvl2pPr>
            <a:lvl3pPr marL="444500" indent="-268288">
              <a:spcBef>
                <a:spcPts val="300"/>
              </a:spcBef>
              <a:defRPr sz="1600"/>
            </a:lvl3pPr>
            <a:lvl4pPr marL="720725" indent="-276225">
              <a:defRPr sz="1400"/>
            </a:lvl4pPr>
            <a:lvl5pPr marL="990600" indent="-269875">
              <a:defRPr sz="12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 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212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397F578-73CA-41DD-B6A2-76E074E517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412183"/>
            <a:ext cx="10752000" cy="3538331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 marL="396000" indent="-396000">
              <a:buSzPct val="90000"/>
              <a:buFont typeface="Segoe UI" panose="020B0502040204020203" pitchFamily="34" charset="0"/>
              <a:buChar char="▬"/>
              <a:defRPr sz="1400" b="0"/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12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12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noProof="0" dirty="0"/>
              <a:t> 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/>
          <a:lstStyle/>
          <a:p>
            <a:r>
              <a:rPr lang="fr-FR" noProof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461665"/>
          </a:xfrm>
          <a:prstGeom prst="rect">
            <a:avLst/>
          </a:prstGeom>
        </p:spPr>
        <p:txBody>
          <a:bodyPr numCol="1" spcCol="360000">
            <a:sp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fr-FR" noProof="0" dirty="0" err="1"/>
              <a:t>Edit</a:t>
            </a:r>
            <a:r>
              <a:rPr lang="fr-FR" noProof="0" dirty="0"/>
              <a:t> Master </a:t>
            </a:r>
            <a:r>
              <a:rPr lang="fr-FR" noProof="0" dirty="0" err="1"/>
              <a:t>text</a:t>
            </a:r>
            <a:r>
              <a:rPr lang="fr-FR" noProof="0" dirty="0"/>
              <a:t> styles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641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d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/>
          <a:lstStyle/>
          <a:p>
            <a:r>
              <a:rPr lang="fr-FR" noProof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10752000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/>
            </a:lvl2pPr>
            <a:lvl3pPr marL="538163" indent="-269875">
              <a:defRPr/>
            </a:lvl3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 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695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dense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292469"/>
            <a:ext cx="10752000" cy="3538331"/>
          </a:xfrm>
          <a:prstGeom prst="rect">
            <a:avLst/>
          </a:prstGeom>
          <a:noFill/>
        </p:spPr>
        <p:txBody>
          <a:bodyPr numCol="2" spcCol="36000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600" b="1">
                <a:solidFill>
                  <a:schemeClr val="accent1"/>
                </a:solidFill>
                <a:latin typeface="+mn-lt"/>
              </a:defRPr>
            </a:lvl1pPr>
            <a:lvl2pPr marL="324000" indent="-324000">
              <a:buSzPct val="90000"/>
              <a:buFont typeface="Segoe UI" panose="020B0502040204020203" pitchFamily="34" charset="0"/>
              <a:buChar char="▬"/>
              <a:defRPr sz="1400" b="0"/>
            </a:lvl2pPr>
            <a:lvl3pPr marL="669600" indent="-324000">
              <a:buClr>
                <a:schemeClr val="accent5"/>
              </a:buClr>
              <a:buFont typeface="Segoe UI" panose="020B0502040204020203" pitchFamily="34" charset="0"/>
              <a:buChar char="▬"/>
              <a:defRPr sz="1200"/>
            </a:lvl3pPr>
            <a:lvl4pPr marL="871200" indent="-259200">
              <a:buClrTx/>
              <a:buSzPct val="100000"/>
              <a:buFont typeface="Webdings" panose="05030102010509060703" pitchFamily="18" charset="2"/>
              <a:buChar char="4"/>
              <a:defRPr sz="1200">
                <a:solidFill>
                  <a:schemeClr val="accent5"/>
                </a:solidFill>
              </a:defRPr>
            </a:lvl4pPr>
            <a:lvl5pPr marL="490538" indent="-211138">
              <a:buFont typeface="Segoe UI" panose="020B0502040204020203" pitchFamily="34" charset="0"/>
              <a:buChar char="ꟷ"/>
              <a:defRPr/>
            </a:lvl5pPr>
          </a:lstStyle>
          <a:p>
            <a:pPr lvl="0"/>
            <a:r>
              <a:rPr lang="fr-FR" noProof="0" dirty="0"/>
              <a:t> 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51AD6A-5B60-483F-92CD-3CCFA4F35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332000"/>
            <a:ext cx="10752000" cy="38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/>
          <a:lstStyle/>
          <a:p>
            <a:r>
              <a:rPr lang="fr-FR" noProof="0"/>
              <a:t>Section 01.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894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74089B-0432-4541-92B8-1E0956B5E9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54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173BD86-FC25-4CED-8823-C1B00B33A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052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331E5C05-17EA-4928-8B5C-D6FF5284FA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350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/>
          <a:lstStyle/>
          <a:p>
            <a:r>
              <a:rPr lang="fr-FR" noProof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36933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674ECA9-862B-445B-BDFC-B314D7D65A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1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4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FC3AE9A-D498-4FE7-8802-A656991883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0529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5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1208187-5BE2-4F99-AA7B-F972B7E4AC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509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rgbClr val="71164C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0D0C000-295C-4788-A0D6-16CA1D9C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9827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F479A35-10CD-42D1-84CC-934B053A0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32000"/>
            <a:ext cx="10752000" cy="1692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2000" cy="39241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endParaRPr lang="fr-FR" noProof="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6C8DF9C-FBCE-4ABD-92D0-8276DC778F89}"/>
              </a:ext>
            </a:extLst>
          </p:cNvPr>
          <p:cNvSpPr>
            <a:spLocks/>
          </p:cNvSpPr>
          <p:nvPr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BC2825-D483-4F62-8FCF-CD58876B5D40}"/>
              </a:ext>
            </a:extLst>
          </p:cNvPr>
          <p:cNvSpPr/>
          <p:nvPr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ADE37B-DA9A-4EB5-906C-CD4707286ECA}"/>
              </a:ext>
            </a:extLst>
          </p:cNvPr>
          <p:cNvGrpSpPr/>
          <p:nvPr/>
        </p:nvGrpSpPr>
        <p:grpSpPr>
          <a:xfrm>
            <a:off x="550573" y="6347886"/>
            <a:ext cx="723087" cy="270172"/>
            <a:chOff x="862737" y="6291263"/>
            <a:chExt cx="874631" cy="326795"/>
          </a:xfrm>
        </p:grpSpPr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5FB3E956-8DE3-4FAC-803F-276C1E530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C17EB87A-D8BE-4819-A7A5-CD9342BE4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7EC12766-8261-4E33-9793-10C144678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E19668B1-09E5-499E-A76C-4EC6469DF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832E2A11-DA40-4C41-BD2C-00E8C4B9B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263D01-6A3C-4D96-B825-585A9D3AF707}"/>
              </a:ext>
            </a:extLst>
          </p:cNvPr>
          <p:cNvSpPr txBox="1"/>
          <p:nvPr/>
        </p:nvSpPr>
        <p:spPr>
          <a:xfrm>
            <a:off x="11098103" y="6374124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noProof="0" smtClean="0">
                <a:solidFill>
                  <a:schemeClr val="accent5"/>
                </a:solidFill>
              </a:rPr>
              <a:pPr algn="ctr"/>
              <a:t>‹N°›</a:t>
            </a:fld>
            <a:endParaRPr lang="fr-FR" sz="1000" b="1" noProof="0">
              <a:solidFill>
                <a:schemeClr val="accent5"/>
              </a:solidFill>
            </a:endParaRPr>
          </a:p>
        </p:txBody>
      </p:sp>
      <p:pic>
        <p:nvPicPr>
          <p:cNvPr id="14" name="Picture 17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56" y="6283098"/>
            <a:ext cx="326807" cy="35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SIPCMContentMarking" descr="{&quot;HashCode&quot;:341065529,&quot;Placement&quot;:&quot;Footer&quot;,&quot;Top&quot;:517.717957,&quot;Left&quot;:0.0,&quot;SlideWidth&quot;:960,&quot;SlideHeight&quot;:540}">
            <a:extLst>
              <a:ext uri="{FF2B5EF4-FFF2-40B4-BE49-F238E27FC236}">
                <a16:creationId xmlns:a16="http://schemas.microsoft.com/office/drawing/2014/main" id="{B944B38A-899C-4456-B4CC-07CEB2F2E483}"/>
              </a:ext>
            </a:extLst>
          </p:cNvPr>
          <p:cNvSpPr txBox="1"/>
          <p:nvPr userDrawn="1"/>
        </p:nvSpPr>
        <p:spPr>
          <a:xfrm>
            <a:off x="0" y="6575018"/>
            <a:ext cx="1779349" cy="28298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200">
                <a:solidFill>
                  <a:srgbClr val="70AD47"/>
                </a:solidFill>
                <a:latin typeface="Microsoft Sans Serif" panose="020B0604020202020204" pitchFamily="34" charset="0"/>
              </a:rPr>
              <a:t>Classification : Public</a:t>
            </a:r>
            <a:endParaRPr lang="fr-FR" sz="1200" dirty="0" err="1">
              <a:solidFill>
                <a:srgbClr val="70AD47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egoe UI" panose="020B0502040204020203" pitchFamily="34" charset="0"/>
        <a:buChar char=" "/>
        <a:defRPr sz="2000" b="1" kern="1200">
          <a:solidFill>
            <a:schemeClr val="accent2"/>
          </a:solidFill>
          <a:latin typeface="+mj-lt"/>
          <a:ea typeface="+mn-ea"/>
          <a:cs typeface="+mn-cs"/>
        </a:defRPr>
      </a:lvl1pPr>
      <a:lvl2pPr marL="87313" indent="-87313" algn="l" defTabSz="685800" rtl="0" eaLnBrk="1" latinLnBrk="0" hangingPunct="1">
        <a:lnSpc>
          <a:spcPct val="100000"/>
        </a:lnSpc>
        <a:spcBef>
          <a:spcPts val="600"/>
        </a:spcBef>
        <a:buFont typeface="Segoe UI" panose="020B0502040204020203" pitchFamily="34" charset="0"/>
        <a:buChar char=" 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323850" indent="-238125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 typeface="Segoe UI" panose="020B0502040204020203" pitchFamily="34" charset="0"/>
        <a:buChar char="▬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669925" indent="-32400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90000"/>
        <a:buFont typeface="Segoe UI" panose="020B0502040204020203" pitchFamily="34" charset="0"/>
        <a:buChar char="▬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9950" indent="-26035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110000"/>
        <a:buFont typeface="Webdings" panose="05030102010509060703" pitchFamily="18" charset="2"/>
        <a:buChar char=""/>
        <a:defRPr sz="12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4CFDF3-CD56-459D-94FD-2D5F037EA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2885048"/>
            <a:ext cx="8229600" cy="784830"/>
          </a:xfrm>
        </p:spPr>
        <p:txBody>
          <a:bodyPr/>
          <a:lstStyle/>
          <a:p>
            <a:r>
              <a:rPr lang="fr-FR" dirty="0"/>
              <a:t>Étude d’intermodalité </a:t>
            </a:r>
            <a:br>
              <a:rPr lang="fr-FR" dirty="0"/>
            </a:br>
            <a:r>
              <a:rPr lang="fr-FR" dirty="0"/>
              <a:t>du Pôle de Créteil-Échât</a:t>
            </a:r>
          </a:p>
        </p:txBody>
      </p:sp>
    </p:spTree>
    <p:extLst>
      <p:ext uri="{BB962C8B-B14F-4D97-AF65-F5344CB8AC3E}">
        <p14:creationId xmlns:p14="http://schemas.microsoft.com/office/powerpoint/2010/main" val="27074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4D0366-8B6B-45F2-97D9-4442E127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33"/>
          <a:stretch/>
        </p:blipFill>
        <p:spPr>
          <a:xfrm>
            <a:off x="4951990" y="409575"/>
            <a:ext cx="7240010" cy="4177958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4237482" cy="2007986"/>
          </a:xfrm>
        </p:spPr>
        <p:txBody>
          <a:bodyPr/>
          <a:lstStyle/>
          <a:p>
            <a:r>
              <a:rPr lang="fr-FR" dirty="0"/>
              <a:t>Détail De Gaulle Sud</a:t>
            </a:r>
          </a:p>
          <a:p>
            <a:pPr lvl="2"/>
            <a:r>
              <a:rPr lang="fr-FR" dirty="0"/>
              <a:t>Dépose et reprise des lignes 104n, 172 </a:t>
            </a:r>
            <a:br>
              <a:rPr lang="fr-FR" dirty="0"/>
            </a:br>
            <a:r>
              <a:rPr lang="fr-FR" dirty="0"/>
              <a:t>et 281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Dépose des lignes O1/O2 et B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Reprise des lignes D7 et 104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Détails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482" y="4783714"/>
            <a:ext cx="3282503" cy="19184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6BEF12-364B-4750-8594-6FA87167E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751599" y="4107372"/>
            <a:ext cx="301954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477000" y="3905904"/>
            <a:ext cx="4994274" cy="941796"/>
          </a:xfrm>
        </p:spPr>
        <p:txBody>
          <a:bodyPr/>
          <a:lstStyle/>
          <a:p>
            <a:r>
              <a:rPr lang="fr-FR" dirty="0"/>
              <a:t>stationnement vélos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13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91FCB46-CBD7-4D37-86AA-064D275D5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75"/>
          <a:stretch/>
        </p:blipFill>
        <p:spPr>
          <a:xfrm>
            <a:off x="5208492" y="1739152"/>
            <a:ext cx="6983506" cy="48230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DA59AF-621B-46BF-BDA6-47096B1DDD17}"/>
              </a:ext>
            </a:extLst>
          </p:cNvPr>
          <p:cNvSpPr/>
          <p:nvPr/>
        </p:nvSpPr>
        <p:spPr>
          <a:xfrm>
            <a:off x="528918" y="6329082"/>
            <a:ext cx="1783976" cy="466165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  <a:headEnd type="triangl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10752000" cy="3985194"/>
          </a:xfrm>
        </p:spPr>
        <p:txBody>
          <a:bodyPr/>
          <a:lstStyle/>
          <a:p>
            <a:r>
              <a:rPr lang="fr-FR" dirty="0"/>
              <a:t>230 places envisageables sur le périmètre SGP</a:t>
            </a:r>
          </a:p>
          <a:p>
            <a:pPr lvl="1"/>
            <a:r>
              <a:rPr lang="fr-FR" dirty="0"/>
              <a:t>120 places en consigne</a:t>
            </a:r>
          </a:p>
          <a:p>
            <a:pPr lvl="2"/>
            <a:r>
              <a:rPr lang="fr-FR" dirty="0"/>
              <a:t>40 places côté Einstein</a:t>
            </a:r>
          </a:p>
          <a:p>
            <a:pPr lvl="2"/>
            <a:r>
              <a:rPr lang="fr-FR" dirty="0"/>
              <a:t>80 places sur le mail piéton</a:t>
            </a:r>
          </a:p>
          <a:p>
            <a:pPr lvl="5"/>
            <a:endParaRPr lang="fr-FR" dirty="0"/>
          </a:p>
          <a:p>
            <a:pPr lvl="1"/>
            <a:r>
              <a:rPr lang="fr-FR" dirty="0"/>
              <a:t>110 places en accès libre</a:t>
            </a:r>
          </a:p>
          <a:p>
            <a:pPr lvl="2"/>
            <a:r>
              <a:rPr lang="fr-FR" dirty="0"/>
              <a:t>80 places abritées sur le mail piéton</a:t>
            </a:r>
          </a:p>
          <a:p>
            <a:pPr lvl="2"/>
            <a:r>
              <a:rPr lang="fr-FR" dirty="0"/>
              <a:t>30 places non abritées devant le bâtiment </a:t>
            </a:r>
            <a:br>
              <a:rPr lang="fr-FR" dirty="0"/>
            </a:br>
            <a:r>
              <a:rPr lang="fr-FR" dirty="0"/>
              <a:t>du Département</a:t>
            </a:r>
          </a:p>
          <a:p>
            <a:pPr lvl="5"/>
            <a:endParaRPr lang="fr-FR" i="1" dirty="0"/>
          </a:p>
          <a:p>
            <a:r>
              <a:rPr lang="fr-FR" dirty="0"/>
              <a:t>Demande </a:t>
            </a:r>
            <a:r>
              <a:rPr lang="fr-FR" dirty="0" err="1"/>
              <a:t>IDFM</a:t>
            </a:r>
            <a:r>
              <a:rPr lang="fr-FR" dirty="0"/>
              <a:t> : ~700 places</a:t>
            </a:r>
          </a:p>
          <a:p>
            <a:pPr lvl="2"/>
            <a:r>
              <a:rPr lang="fr-FR" dirty="0"/>
              <a:t>290 places en consigne </a:t>
            </a:r>
          </a:p>
          <a:p>
            <a:pPr lvl="2"/>
            <a:r>
              <a:rPr lang="fr-FR" dirty="0"/>
              <a:t>415 places en accès libre abritées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Stationnement vélos</a:t>
            </a:r>
          </a:p>
        </p:txBody>
      </p:sp>
    </p:spTree>
    <p:extLst>
      <p:ext uri="{BB962C8B-B14F-4D97-AF65-F5344CB8AC3E}">
        <p14:creationId xmlns:p14="http://schemas.microsoft.com/office/powerpoint/2010/main" val="413033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2633" r="30099" b="41592"/>
          <a:stretch/>
        </p:blipFill>
        <p:spPr>
          <a:xfrm>
            <a:off x="6562164" y="1112415"/>
            <a:ext cx="5629835" cy="3103674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10752000" cy="3439147"/>
          </a:xfrm>
        </p:spPr>
        <p:txBody>
          <a:bodyPr/>
          <a:lstStyle/>
          <a:p>
            <a:r>
              <a:rPr lang="fr-FR" dirty="0"/>
              <a:t>Possibilité d’ajouter à moins de 70 m </a:t>
            </a:r>
            <a:br>
              <a:rPr lang="fr-FR" dirty="0"/>
            </a:br>
            <a:r>
              <a:rPr lang="fr-FR" dirty="0"/>
              <a:t>des entrées Gare</a:t>
            </a:r>
          </a:p>
          <a:p>
            <a:pPr lvl="2"/>
            <a:r>
              <a:rPr lang="fr-FR" dirty="0"/>
              <a:t>100 places en accès libre abritées sur De Gaulle</a:t>
            </a:r>
          </a:p>
          <a:p>
            <a:pPr lvl="3"/>
            <a:endParaRPr lang="fr-FR" dirty="0"/>
          </a:p>
          <a:p>
            <a:pPr lvl="6"/>
            <a:endParaRPr lang="fr-FR" dirty="0"/>
          </a:p>
          <a:p>
            <a:r>
              <a:rPr lang="fr-FR" dirty="0"/>
              <a:t>Il resterait 370 places vélos à intégrer dans le </a:t>
            </a:r>
            <a:br>
              <a:rPr lang="fr-FR" dirty="0"/>
            </a:br>
            <a:r>
              <a:rPr lang="fr-FR" dirty="0"/>
              <a:t>parking public du projet immobilier </a:t>
            </a:r>
            <a:br>
              <a:rPr lang="fr-FR" dirty="0"/>
            </a:br>
            <a:r>
              <a:rPr lang="fr-FR" dirty="0"/>
              <a:t>au sud de la Gare</a:t>
            </a:r>
          </a:p>
          <a:p>
            <a:pPr lvl="2"/>
            <a:r>
              <a:rPr lang="fr-FR" dirty="0"/>
              <a:t>200 places en accès libre</a:t>
            </a:r>
          </a:p>
          <a:p>
            <a:pPr lvl="2"/>
            <a:r>
              <a:rPr lang="fr-FR" dirty="0"/>
              <a:t>170 places en consigne</a:t>
            </a:r>
          </a:p>
          <a:p>
            <a:pPr lvl="2"/>
            <a:r>
              <a:rPr lang="fr-FR" dirty="0"/>
              <a:t>Soit environ 500 m² (~20 places automobiles)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Stationnement vélos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195641" y="3556000"/>
            <a:ext cx="1443898" cy="503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0000" tIns="36000" rIns="90000" bIns="36000" rtlCol="0">
            <a:spAutoFit/>
          </a:bodyPr>
          <a:lstStyle/>
          <a:p>
            <a:pPr algn="ctr"/>
            <a:r>
              <a:rPr lang="fr-FR" sz="1400" dirty="0"/>
              <a:t>100 places vélo </a:t>
            </a:r>
            <a:br>
              <a:rPr lang="fr-FR" sz="1400" dirty="0"/>
            </a:br>
            <a:r>
              <a:rPr lang="fr-FR" sz="1400" dirty="0"/>
              <a:t>accès libre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50B7FB-F493-44EA-A201-9216A77D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74" t="14352" b="23113"/>
          <a:stretch/>
        </p:blipFill>
        <p:spPr>
          <a:xfrm>
            <a:off x="6562164" y="4352043"/>
            <a:ext cx="4168587" cy="25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477000" y="3905904"/>
            <a:ext cx="4994274" cy="941796"/>
          </a:xfrm>
        </p:spPr>
        <p:txBody>
          <a:bodyPr/>
          <a:lstStyle/>
          <a:p>
            <a:r>
              <a:rPr lang="fr-FR" dirty="0"/>
              <a:t>Découpage opérationnel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0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D039D8F-1024-4C57-8F03-79FA29B5A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67" b="12576"/>
          <a:stretch/>
        </p:blipFill>
        <p:spPr>
          <a:xfrm>
            <a:off x="1234439" y="1303197"/>
            <a:ext cx="9644708" cy="502919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49077A-79F3-4E53-B7C4-972CC2CFEC66}"/>
              </a:ext>
            </a:extLst>
          </p:cNvPr>
          <p:cNvSpPr txBox="1"/>
          <p:nvPr/>
        </p:nvSpPr>
        <p:spPr>
          <a:xfrm rot="17588213">
            <a:off x="9284225" y="5702324"/>
            <a:ext cx="59631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sz="700" dirty="0">
                <a:solidFill>
                  <a:srgbClr val="F64C4A"/>
                </a:solidFill>
              </a:rPr>
              <a:t>Périmètre GPA </a:t>
            </a:r>
            <a:br>
              <a:rPr lang="fr-FR" sz="700" dirty="0">
                <a:solidFill>
                  <a:srgbClr val="F64C4A"/>
                </a:solidFill>
              </a:rPr>
            </a:br>
            <a:r>
              <a:rPr lang="fr-FR" sz="700" dirty="0">
                <a:solidFill>
                  <a:srgbClr val="F64C4A"/>
                </a:solidFill>
              </a:rPr>
              <a:t>Triangle Echat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Découpage opérationnel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2E07058-05E2-4017-AC30-15135F12A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344140" y="5904988"/>
            <a:ext cx="301954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10752000" cy="3052631"/>
          </a:xfrm>
        </p:spPr>
        <p:txBody>
          <a:bodyPr/>
          <a:lstStyle/>
          <a:p>
            <a:r>
              <a:rPr lang="fr-FR" dirty="0"/>
              <a:t>Étude du Pôle de Créteil Échât</a:t>
            </a:r>
          </a:p>
          <a:p>
            <a:pPr lvl="2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Phase 1 : Diagnostic (Comité de pilotage Juin 2017)</a:t>
            </a:r>
          </a:p>
          <a:p>
            <a:pPr lvl="5"/>
            <a:endParaRPr lang="fr-FR" sz="400" dirty="0"/>
          </a:p>
          <a:p>
            <a:pPr lvl="2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Phase 2 : Scénarios d’aménagement</a:t>
            </a:r>
          </a:p>
          <a:p>
            <a:pPr lvl="5"/>
            <a:endParaRPr lang="fr-FR" sz="400" dirty="0"/>
          </a:p>
          <a:p>
            <a:pPr lvl="2"/>
            <a:r>
              <a:rPr lang="fr-FR" dirty="0"/>
              <a:t>Phase 3 : Formalisation du projet de pôle</a:t>
            </a:r>
          </a:p>
          <a:p>
            <a:pPr lvl="2"/>
            <a:endParaRPr lang="fr-FR" dirty="0"/>
          </a:p>
          <a:p>
            <a:r>
              <a:rPr lang="fr-FR" dirty="0"/>
              <a:t>Objet </a:t>
            </a:r>
          </a:p>
          <a:p>
            <a:pPr lvl="2"/>
            <a:r>
              <a:rPr lang="fr-FR" dirty="0"/>
              <a:t>Détail du scénario final</a:t>
            </a:r>
          </a:p>
          <a:p>
            <a:pPr lvl="2"/>
            <a:r>
              <a:rPr lang="fr-FR" dirty="0"/>
              <a:t>Stationnement vélo</a:t>
            </a:r>
          </a:p>
          <a:p>
            <a:pPr lvl="2"/>
            <a:r>
              <a:rPr lang="fr-FR" dirty="0"/>
              <a:t>Découpage du scénario en actions, estimation financière, répartition des financements et des gestionnaires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Préambule</a:t>
            </a:r>
          </a:p>
        </p:txBody>
      </p:sp>
      <p:sp>
        <p:nvSpPr>
          <p:cNvPr id="4" name="Rectangle 3"/>
          <p:cNvSpPr/>
          <p:nvPr/>
        </p:nvSpPr>
        <p:spPr>
          <a:xfrm>
            <a:off x="720000" y="2479862"/>
            <a:ext cx="4290150" cy="361950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477000" y="3905904"/>
            <a:ext cx="4994274" cy="941796"/>
          </a:xfrm>
        </p:spPr>
        <p:txBody>
          <a:bodyPr/>
          <a:lstStyle/>
          <a:p>
            <a:r>
              <a:rPr lang="fr-FR" dirty="0"/>
              <a:t>Détail du scénario retenu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87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02953BA-F222-4678-AB52-A264E9D6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816" y="0"/>
            <a:ext cx="9657184" cy="6858000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2844901" cy="307777"/>
          </a:xfrm>
        </p:spPr>
        <p:txBody>
          <a:bodyPr/>
          <a:lstStyle/>
          <a:p>
            <a:r>
              <a:rPr lang="fr-FR" dirty="0"/>
              <a:t>Plan global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Détails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BBB27-94CF-43C8-AEBC-E9FBA5BB5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24141" y="1041827"/>
            <a:ext cx="301954" cy="4431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B73941-5162-4C85-9E3D-A87A5D13E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52" y="2842260"/>
            <a:ext cx="1428857" cy="318144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CD4B5A2-4A25-4051-AA67-67F8F00139C0}"/>
              </a:ext>
            </a:extLst>
          </p:cNvPr>
          <p:cNvSpPr txBox="1"/>
          <p:nvPr/>
        </p:nvSpPr>
        <p:spPr>
          <a:xfrm rot="17588213">
            <a:off x="10598674" y="5376608"/>
            <a:ext cx="59631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sz="700" dirty="0">
                <a:solidFill>
                  <a:srgbClr val="F64C4A"/>
                </a:solidFill>
              </a:rPr>
              <a:t>Périmètre GPA </a:t>
            </a:r>
            <a:br>
              <a:rPr lang="fr-FR" sz="700" dirty="0">
                <a:solidFill>
                  <a:srgbClr val="F64C4A"/>
                </a:solidFill>
              </a:rPr>
            </a:br>
            <a:r>
              <a:rPr lang="fr-FR" sz="700" dirty="0">
                <a:solidFill>
                  <a:srgbClr val="F64C4A"/>
                </a:solidFill>
              </a:rPr>
              <a:t>Triangle Echat</a:t>
            </a:r>
          </a:p>
        </p:txBody>
      </p:sp>
    </p:spTree>
    <p:extLst>
      <p:ext uri="{BB962C8B-B14F-4D97-AF65-F5344CB8AC3E}">
        <p14:creationId xmlns:p14="http://schemas.microsoft.com/office/powerpoint/2010/main" val="41766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1B39F7-BE77-4460-9182-BA783107E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00" b="13056"/>
          <a:stretch/>
        </p:blipFill>
        <p:spPr>
          <a:xfrm>
            <a:off x="861715" y="1745291"/>
            <a:ext cx="10259760" cy="4449605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5842165" cy="615553"/>
          </a:xfrm>
        </p:spPr>
        <p:txBody>
          <a:bodyPr/>
          <a:lstStyle/>
          <a:p>
            <a:r>
              <a:rPr lang="fr-FR" dirty="0"/>
              <a:t>Circulation générale sur la rue Gustave Eiffel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Détails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FA6B98-B9F3-45B1-8A72-39AE1B1B8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454270" y="5765460"/>
            <a:ext cx="301954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03C04F7-187B-4C67-9C63-0ABFEB7E1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13" y="628650"/>
            <a:ext cx="6769087" cy="3837377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4614000" cy="3300134"/>
          </a:xfrm>
        </p:spPr>
        <p:txBody>
          <a:bodyPr/>
          <a:lstStyle/>
          <a:p>
            <a:r>
              <a:rPr lang="fr-FR" dirty="0"/>
              <a:t>Détail G. Eiffel Nord</a:t>
            </a:r>
          </a:p>
          <a:p>
            <a:pPr lvl="2"/>
            <a:r>
              <a:rPr lang="fr-FR" dirty="0"/>
              <a:t>Voie en impasse à hauteur du parvis gare (sens interdit sauf bus et exploitation gare)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Circulation des bus en sens unique Nord&gt;Sud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Continuité cyclable majeure à double sens côté Hôpital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Régulation des lignes 01/02 et B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Local conducteur au Nord de la section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Détails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214" y="4744899"/>
            <a:ext cx="7448053" cy="21131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B7AA9B-E9BB-4143-B9D0-9A811360B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88845" y="3987064"/>
            <a:ext cx="301954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4C5B34D-CDCB-488A-A33A-ECB33AADE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72"/>
          <a:stretch/>
        </p:blipFill>
        <p:spPr>
          <a:xfrm>
            <a:off x="5409253" y="628650"/>
            <a:ext cx="6782747" cy="36168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12" y="4641778"/>
            <a:ext cx="10874188" cy="22162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10961012" cy="4069319"/>
          </a:xfrm>
        </p:spPr>
        <p:txBody>
          <a:bodyPr/>
          <a:lstStyle/>
          <a:p>
            <a:r>
              <a:rPr lang="fr-FR" dirty="0"/>
              <a:t>Détail G. Eiffel centre (gare)</a:t>
            </a:r>
          </a:p>
          <a:p>
            <a:pPr lvl="2"/>
            <a:r>
              <a:rPr lang="fr-FR" dirty="0"/>
              <a:t>Parvis Gare et mail piéton interdits à la </a:t>
            </a:r>
            <a:br>
              <a:rPr lang="fr-FR" dirty="0"/>
            </a:br>
            <a:r>
              <a:rPr lang="fr-FR" dirty="0"/>
              <a:t>circulation générale (sauf bus et </a:t>
            </a:r>
            <a:br>
              <a:rPr lang="fr-FR" dirty="0"/>
            </a:br>
            <a:r>
              <a:rPr lang="fr-FR" dirty="0"/>
              <a:t>exploitation gare)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Circulation des bus en sens unique Nord&gt;Sud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Continuité cyclable majeure à double sens </a:t>
            </a:r>
            <a:br>
              <a:rPr lang="fr-FR" dirty="0"/>
            </a:br>
            <a:r>
              <a:rPr lang="fr-FR" dirty="0"/>
              <a:t>côté Hôpital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Reprise des lignes O1/O2 et B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Dépose et régulation des lignes D7 et 104</a:t>
            </a:r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Détails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730B02-A7FB-4B6A-A473-470BE09DB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751599" y="3872933"/>
            <a:ext cx="301954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C9AEF3D-1948-4932-8458-D2BCAA6FB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466" y="590550"/>
            <a:ext cx="5258534" cy="3858163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10961012" cy="1961563"/>
          </a:xfrm>
        </p:spPr>
        <p:txBody>
          <a:bodyPr/>
          <a:lstStyle/>
          <a:p>
            <a:r>
              <a:rPr lang="fr-FR" dirty="0"/>
              <a:t>Détail G. Eiffel Sud</a:t>
            </a:r>
          </a:p>
          <a:p>
            <a:pPr lvl="2"/>
            <a:r>
              <a:rPr lang="fr-FR" dirty="0"/>
              <a:t>Ouvert à la circulation générale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Circulation en sens unique Nord&gt;Sud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Continuité cyclable majeure à double sens </a:t>
            </a:r>
            <a:br>
              <a:rPr lang="fr-FR" dirty="0"/>
            </a:br>
            <a:r>
              <a:rPr lang="fr-FR" dirty="0"/>
              <a:t>côté Hôpital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Détails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45647D-D722-4BAD-9E12-BD0428004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751599" y="4033112"/>
            <a:ext cx="301954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5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D671555-B588-4523-A804-F61DB2028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801" y="537759"/>
            <a:ext cx="4020111" cy="5782482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720000" y="1332000"/>
            <a:ext cx="6090375" cy="1777153"/>
          </a:xfrm>
        </p:spPr>
        <p:txBody>
          <a:bodyPr/>
          <a:lstStyle/>
          <a:p>
            <a:r>
              <a:rPr lang="fr-FR" dirty="0"/>
              <a:t>Détail De Gaulle Nord</a:t>
            </a:r>
          </a:p>
          <a:p>
            <a:pPr lvl="2"/>
            <a:r>
              <a:rPr lang="fr-FR" dirty="0"/>
              <a:t>Dépose et reprise des lignes 104n et 281</a:t>
            </a:r>
          </a:p>
          <a:p>
            <a:pPr lvl="5"/>
            <a:endParaRPr lang="fr-FR" dirty="0"/>
          </a:p>
          <a:p>
            <a:pPr lvl="2"/>
            <a:r>
              <a:rPr lang="fr-FR" dirty="0"/>
              <a:t>Dépose reprise et régulation de la ligne 172</a:t>
            </a:r>
          </a:p>
          <a:p>
            <a:pPr lvl="3"/>
            <a:r>
              <a:rPr lang="fr-FR" dirty="0"/>
              <a:t>Aire Nord élargie </a:t>
            </a:r>
          </a:p>
          <a:p>
            <a:pPr lvl="3"/>
            <a:r>
              <a:rPr lang="fr-FR" dirty="0"/>
              <a:t>Aire Sud créée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Détails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69" y="4121950"/>
            <a:ext cx="3307792" cy="22187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311083-162C-449D-A213-7F240B530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94449" y="5752036"/>
            <a:ext cx="301954" cy="44312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DCCCFA0-DF87-4158-8AB4-FD12CA79CF23}"/>
              </a:ext>
            </a:extLst>
          </p:cNvPr>
          <p:cNvSpPr txBox="1"/>
          <p:nvPr/>
        </p:nvSpPr>
        <p:spPr>
          <a:xfrm rot="17588213">
            <a:off x="9538122" y="4686404"/>
            <a:ext cx="945772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sz="1100" dirty="0">
                <a:solidFill>
                  <a:srgbClr val="F64C4A"/>
                </a:solidFill>
              </a:rPr>
              <a:t>Périmètre GPA </a:t>
            </a:r>
            <a:br>
              <a:rPr lang="fr-FR" sz="1100" dirty="0">
                <a:solidFill>
                  <a:srgbClr val="F64C4A"/>
                </a:solidFill>
              </a:rPr>
            </a:br>
            <a:r>
              <a:rPr lang="fr-FR" sz="1100" dirty="0">
                <a:solidFill>
                  <a:srgbClr val="F64C4A"/>
                </a:solidFill>
              </a:rPr>
              <a:t>Triangle Echat</a:t>
            </a:r>
          </a:p>
        </p:txBody>
      </p:sp>
    </p:spTree>
    <p:extLst>
      <p:ext uri="{BB962C8B-B14F-4D97-AF65-F5344CB8AC3E}">
        <p14:creationId xmlns:p14="http://schemas.microsoft.com/office/powerpoint/2010/main" val="287679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dèle Egis 2018">
  <a:themeElements>
    <a:clrScheme name="Egis">
      <a:dk1>
        <a:srgbClr val="0A0A0A"/>
      </a:dk1>
      <a:lt1>
        <a:sysClr val="window" lastClr="FFFFFF"/>
      </a:lt1>
      <a:dk2>
        <a:srgbClr val="F4A41D"/>
      </a:dk2>
      <a:lt2>
        <a:srgbClr val="828282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rgbClr val="00B050"/>
          </a:solidFill>
          <a:prstDash val="solid"/>
          <a:headEnd type="triangle" w="lg" len="lg"/>
          <a:tailEnd type="triangle" w="lg" len="lg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odèle Egis 2018.potx  -  Lecture seule" id="{DC8D6FD9-B047-4F57-9AAA-F84242DD9AF3}" vid="{41EE1C55-B501-4AA8-AE6A-4BB4AB883D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Segoe U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Segoe UI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Segoe U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Segoe UI"/>
        <a:font script="Hebr" typeface="Segoe U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Segoe UI"/>
        <a:font script="Uigh" typeface="Microsoft Uighur"/>
        <a:font script="Geor" typeface="Sylfaen"/>
        <a:font script="Armn" typeface="Segoe UI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Egis 2018</Template>
  <TotalTime>12</TotalTime>
  <Words>423</Words>
  <Application>Microsoft Office PowerPoint</Application>
  <PresentationFormat>Grand écran</PresentationFormat>
  <Paragraphs>90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Calibri</vt:lpstr>
      <vt:lpstr>Microsoft Sans Serif</vt:lpstr>
      <vt:lpstr>Segoe UI</vt:lpstr>
      <vt:lpstr>Webdings</vt:lpstr>
      <vt:lpstr>Modèle Egis 2018</vt:lpstr>
      <vt:lpstr>Étude d’intermodalité  du Pôle de Créteil-Échât</vt:lpstr>
      <vt:lpstr>Préambule</vt:lpstr>
      <vt:lpstr>Détail du scénario retenu</vt:lpstr>
      <vt:lpstr>Détails</vt:lpstr>
      <vt:lpstr>Détails</vt:lpstr>
      <vt:lpstr>Détails</vt:lpstr>
      <vt:lpstr>Détails</vt:lpstr>
      <vt:lpstr>Détails</vt:lpstr>
      <vt:lpstr>Détails</vt:lpstr>
      <vt:lpstr>Détails</vt:lpstr>
      <vt:lpstr>stationnement vélos</vt:lpstr>
      <vt:lpstr>Stationnement vélos</vt:lpstr>
      <vt:lpstr>Stationnement vélos</vt:lpstr>
      <vt:lpstr>Découpage opérationnel</vt:lpstr>
      <vt:lpstr>Découpage opérationnel</vt:lpstr>
    </vt:vector>
  </TitlesOfParts>
  <Manager/>
  <Company>Egis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COTTIN Jean-Louis</dc:creator>
  <cp:keywords>PowerPoint Design</cp:keywords>
  <cp:lastModifiedBy>DAVY Thomas</cp:lastModifiedBy>
  <cp:revision>1121</cp:revision>
  <cp:lastPrinted>2021-11-22T14:50:15Z</cp:lastPrinted>
  <dcterms:created xsi:type="dcterms:W3CDTF">2018-01-18T08:33:34Z</dcterms:created>
  <dcterms:modified xsi:type="dcterms:W3CDTF">2025-03-13T16:27:31Z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75758ff-33c9-469d-a00e-59202a9418ba_Enabled">
    <vt:lpwstr>true</vt:lpwstr>
  </property>
  <property fmtid="{D5CDD505-2E9C-101B-9397-08002B2CF9AE}" pid="3" name="MSIP_Label_c75758ff-33c9-469d-a00e-59202a9418ba_SetDate">
    <vt:lpwstr>2022-09-26T10:18:05Z</vt:lpwstr>
  </property>
  <property fmtid="{D5CDD505-2E9C-101B-9397-08002B2CF9AE}" pid="4" name="MSIP_Label_c75758ff-33c9-469d-a00e-59202a9418ba_Method">
    <vt:lpwstr>Privileged</vt:lpwstr>
  </property>
  <property fmtid="{D5CDD505-2E9C-101B-9397-08002B2CF9AE}" pid="5" name="MSIP_Label_c75758ff-33c9-469d-a00e-59202a9418ba_Name">
    <vt:lpwstr>Public</vt:lpwstr>
  </property>
  <property fmtid="{D5CDD505-2E9C-101B-9397-08002B2CF9AE}" pid="6" name="MSIP_Label_c75758ff-33c9-469d-a00e-59202a9418ba_SiteId">
    <vt:lpwstr>234851e9-b7a5-4031-94e2-883ee18a0e89</vt:lpwstr>
  </property>
  <property fmtid="{D5CDD505-2E9C-101B-9397-08002B2CF9AE}" pid="7" name="MSIP_Label_c75758ff-33c9-469d-a00e-59202a9418ba_ActionId">
    <vt:lpwstr>6b3bbe78-2ffd-4c32-95b6-ddfd2e0c2f66</vt:lpwstr>
  </property>
  <property fmtid="{D5CDD505-2E9C-101B-9397-08002B2CF9AE}" pid="8" name="MSIP_Label_c75758ff-33c9-469d-a00e-59202a9418ba_ContentBits">
    <vt:lpwstr>2</vt:lpwstr>
  </property>
</Properties>
</file>